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7" r:id="rId2"/>
    <p:sldId id="298" r:id="rId3"/>
    <p:sldId id="299" r:id="rId4"/>
    <p:sldId id="300" r:id="rId5"/>
    <p:sldId id="301" r:id="rId6"/>
    <p:sldId id="302" r:id="rId7"/>
    <p:sldId id="367" r:id="rId8"/>
    <p:sldId id="336" r:id="rId9"/>
    <p:sldId id="257" r:id="rId10"/>
    <p:sldId id="258" r:id="rId11"/>
    <p:sldId id="259" r:id="rId12"/>
    <p:sldId id="260" r:id="rId13"/>
    <p:sldId id="261" r:id="rId14"/>
    <p:sldId id="26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2" r:id="rId42"/>
    <p:sldId id="290" r:id="rId43"/>
    <p:sldId id="293" r:id="rId44"/>
    <p:sldId id="297" r:id="rId45"/>
    <p:sldId id="365" r:id="rId46"/>
    <p:sldId id="366" r:id="rId47"/>
    <p:sldId id="338" r:id="rId48"/>
    <p:sldId id="303" r:id="rId49"/>
    <p:sldId id="304" r:id="rId50"/>
    <p:sldId id="305" r:id="rId51"/>
    <p:sldId id="306" r:id="rId52"/>
    <p:sldId id="368" r:id="rId53"/>
    <p:sldId id="339" r:id="rId54"/>
    <p:sldId id="307" r:id="rId55"/>
    <p:sldId id="325" r:id="rId56"/>
    <p:sldId id="321" r:id="rId57"/>
    <p:sldId id="312" r:id="rId58"/>
    <p:sldId id="311" r:id="rId59"/>
    <p:sldId id="308" r:id="rId60"/>
    <p:sldId id="310" r:id="rId61"/>
    <p:sldId id="319" r:id="rId62"/>
    <p:sldId id="309" r:id="rId63"/>
    <p:sldId id="317" r:id="rId64"/>
    <p:sldId id="318" r:id="rId65"/>
    <p:sldId id="316" r:id="rId66"/>
    <p:sldId id="320" r:id="rId67"/>
    <p:sldId id="326" r:id="rId68"/>
    <p:sldId id="323" r:id="rId69"/>
    <p:sldId id="324" r:id="rId70"/>
    <p:sldId id="327" r:id="rId71"/>
    <p:sldId id="314" r:id="rId72"/>
    <p:sldId id="328" r:id="rId73"/>
    <p:sldId id="329" r:id="rId74"/>
    <p:sldId id="369" r:id="rId75"/>
    <p:sldId id="340" r:id="rId76"/>
    <p:sldId id="341" r:id="rId77"/>
    <p:sldId id="342" r:id="rId78"/>
    <p:sldId id="347" r:id="rId79"/>
    <p:sldId id="343" r:id="rId80"/>
    <p:sldId id="344" r:id="rId81"/>
    <p:sldId id="370" r:id="rId82"/>
    <p:sldId id="351" r:id="rId83"/>
    <p:sldId id="360" r:id="rId84"/>
    <p:sldId id="353"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F2031-14F9-41B3-B25C-8FE6D80F2660}" type="doc">
      <dgm:prSet loTypeId="urn:microsoft.com/office/officeart/2005/8/layout/hList1" loCatId="list" qsTypeId="urn:microsoft.com/office/officeart/2005/8/quickstyle/simple1#13" qsCatId="simple" csTypeId="urn:microsoft.com/office/officeart/2005/8/colors/accent1_2#13" csCatId="accent1" phldr="1"/>
      <dgm:spPr/>
      <dgm:t>
        <a:bodyPr/>
        <a:lstStyle/>
        <a:p>
          <a:endParaRPr lang="en-US"/>
        </a:p>
      </dgm:t>
    </dgm:pt>
    <dgm:pt modelId="{F1906561-F218-4887-890F-6FD9B410B582}">
      <dgm:prSet phldrT="[Text]"/>
      <dgm:spPr/>
      <dgm:t>
        <a:bodyPr/>
        <a:lstStyle/>
        <a:p>
          <a:r>
            <a:rPr lang="en-US" dirty="0" err="1" smtClean="0">
              <a:solidFill>
                <a:srgbClr val="FF0000"/>
              </a:solidFill>
            </a:rPr>
            <a:t>Jethro</a:t>
          </a:r>
          <a:r>
            <a:rPr lang="en-US" dirty="0" smtClean="0">
              <a:solidFill>
                <a:srgbClr val="FF0000"/>
              </a:solidFill>
            </a:rPr>
            <a:t> </a:t>
          </a:r>
          <a:r>
            <a:rPr lang="en-US" dirty="0" err="1" smtClean="0">
              <a:solidFill>
                <a:srgbClr val="FF0000"/>
              </a:solidFill>
            </a:rPr>
            <a:t>Tull</a:t>
          </a:r>
          <a:r>
            <a:rPr lang="en-US" dirty="0" smtClean="0">
              <a:solidFill>
                <a:srgbClr val="FF0000"/>
              </a:solidFill>
            </a:rPr>
            <a:t> </a:t>
          </a:r>
          <a:r>
            <a:rPr lang="en-US" dirty="0" smtClean="0"/>
            <a:t>(English)</a:t>
          </a:r>
          <a:endParaRPr lang="en-US" dirty="0"/>
        </a:p>
      </dgm:t>
    </dgm:pt>
    <dgm:pt modelId="{63311859-0937-4B78-9C12-82AFC3081567}" type="parTrans" cxnId="{27E58356-E972-4BDD-9B64-E34705C3E6D2}">
      <dgm:prSet/>
      <dgm:spPr/>
      <dgm:t>
        <a:bodyPr/>
        <a:lstStyle/>
        <a:p>
          <a:endParaRPr lang="en-US"/>
        </a:p>
      </dgm:t>
    </dgm:pt>
    <dgm:pt modelId="{84F9898A-8433-4AAC-B294-35C69D29D0E3}" type="sibTrans" cxnId="{27E58356-E972-4BDD-9B64-E34705C3E6D2}">
      <dgm:prSet/>
      <dgm:spPr/>
      <dgm:t>
        <a:bodyPr/>
        <a:lstStyle/>
        <a:p>
          <a:endParaRPr lang="en-US"/>
        </a:p>
      </dgm:t>
    </dgm:pt>
    <dgm:pt modelId="{94EA0345-C91C-46E2-8081-2E9A9A5FC34A}">
      <dgm:prSet phldrT="[Text]"/>
      <dgm:spPr/>
      <dgm:t>
        <a:bodyPr/>
        <a:lstStyle/>
        <a:p>
          <a:r>
            <a:rPr lang="en-US" dirty="0" smtClean="0">
              <a:solidFill>
                <a:srgbClr val="FF0000"/>
              </a:solidFill>
            </a:rPr>
            <a:t>Seed drill: </a:t>
          </a:r>
          <a:r>
            <a:rPr lang="en-US" dirty="0" smtClean="0"/>
            <a:t>Planted seeds in straight rows as opposed to scattering them over a field</a:t>
          </a:r>
          <a:endParaRPr lang="en-US" dirty="0"/>
        </a:p>
      </dgm:t>
    </dgm:pt>
    <dgm:pt modelId="{F7318F69-00DB-449A-B140-C1BB4EB796D0}" type="parTrans" cxnId="{211967D8-49C2-4B54-B284-711FA551571C}">
      <dgm:prSet/>
      <dgm:spPr/>
      <dgm:t>
        <a:bodyPr/>
        <a:lstStyle/>
        <a:p>
          <a:endParaRPr lang="en-US"/>
        </a:p>
      </dgm:t>
    </dgm:pt>
    <dgm:pt modelId="{3CA945EB-877F-4BDF-84F5-60D603C2893B}" type="sibTrans" cxnId="{211967D8-49C2-4B54-B284-711FA551571C}">
      <dgm:prSet/>
      <dgm:spPr/>
      <dgm:t>
        <a:bodyPr/>
        <a:lstStyle/>
        <a:p>
          <a:endParaRPr lang="en-US"/>
        </a:p>
      </dgm:t>
    </dgm:pt>
    <dgm:pt modelId="{F313E80E-E17F-4F84-93F8-2E22EE7E61E0}">
      <dgm:prSet phldrT="[Text]"/>
      <dgm:spPr/>
      <dgm:t>
        <a:bodyPr/>
        <a:lstStyle/>
        <a:p>
          <a:r>
            <a:rPr lang="en-US" dirty="0" smtClean="0"/>
            <a:t>Horse-drawn cultivation: Loosened the soil and eliminated weeds</a:t>
          </a:r>
          <a:endParaRPr lang="en-US" dirty="0"/>
        </a:p>
      </dgm:t>
    </dgm:pt>
    <dgm:pt modelId="{78C83366-A4AC-402F-BCCB-3353419020A3}" type="parTrans" cxnId="{A8DA98F6-B441-4890-BDC7-884D5707E866}">
      <dgm:prSet/>
      <dgm:spPr/>
      <dgm:t>
        <a:bodyPr/>
        <a:lstStyle/>
        <a:p>
          <a:endParaRPr lang="en-US"/>
        </a:p>
      </dgm:t>
    </dgm:pt>
    <dgm:pt modelId="{AD40877E-1C44-4578-9B0E-FA6063610FBD}" type="sibTrans" cxnId="{A8DA98F6-B441-4890-BDC7-884D5707E866}">
      <dgm:prSet/>
      <dgm:spPr/>
      <dgm:t>
        <a:bodyPr/>
        <a:lstStyle/>
        <a:p>
          <a:endParaRPr lang="en-US"/>
        </a:p>
      </dgm:t>
    </dgm:pt>
    <dgm:pt modelId="{AA065655-92DB-45CA-AC16-7D0C8F500DCF}">
      <dgm:prSet phldrT="[Text]"/>
      <dgm:spPr/>
      <dgm:t>
        <a:bodyPr/>
        <a:lstStyle/>
        <a:p>
          <a:r>
            <a:rPr lang="en-US" dirty="0" smtClean="0"/>
            <a:t>Lord Townshend (English)</a:t>
          </a:r>
          <a:endParaRPr lang="en-US" dirty="0"/>
        </a:p>
      </dgm:t>
    </dgm:pt>
    <dgm:pt modelId="{14907DDE-C80C-45E0-83EC-CF5DE87742E0}" type="parTrans" cxnId="{0D82D605-7936-4260-AC5A-04B61DA02513}">
      <dgm:prSet/>
      <dgm:spPr/>
      <dgm:t>
        <a:bodyPr/>
        <a:lstStyle/>
        <a:p>
          <a:endParaRPr lang="en-US"/>
        </a:p>
      </dgm:t>
    </dgm:pt>
    <dgm:pt modelId="{AFCA58BD-2FBB-467B-86E3-E1D85FE65709}" type="sibTrans" cxnId="{0D82D605-7936-4260-AC5A-04B61DA02513}">
      <dgm:prSet/>
      <dgm:spPr/>
      <dgm:t>
        <a:bodyPr/>
        <a:lstStyle/>
        <a:p>
          <a:endParaRPr lang="en-US"/>
        </a:p>
      </dgm:t>
    </dgm:pt>
    <dgm:pt modelId="{A7BA7B91-25DD-49A7-BB5C-85C706F6A000}">
      <dgm:prSet phldrT="[Text]"/>
      <dgm:spPr/>
      <dgm:t>
        <a:bodyPr/>
        <a:lstStyle/>
        <a:p>
          <a:r>
            <a:rPr lang="en-US" dirty="0" smtClean="0"/>
            <a:t>Crop rotation: Ended the three-field system by illustrating how </a:t>
          </a:r>
          <a:r>
            <a:rPr lang="en-US" dirty="0" smtClean="0">
              <a:solidFill>
                <a:srgbClr val="FF0000"/>
              </a:solidFill>
            </a:rPr>
            <a:t>planting different crops in the same field each year kept the soil from becoming exhausted</a:t>
          </a:r>
          <a:endParaRPr lang="en-US" dirty="0">
            <a:solidFill>
              <a:srgbClr val="FF0000"/>
            </a:solidFill>
          </a:endParaRPr>
        </a:p>
      </dgm:t>
    </dgm:pt>
    <dgm:pt modelId="{741A238B-99B3-4A6F-9054-2B5F76438E52}" type="parTrans" cxnId="{7855B45C-362F-4F26-B908-C6701A68E146}">
      <dgm:prSet/>
      <dgm:spPr/>
      <dgm:t>
        <a:bodyPr/>
        <a:lstStyle/>
        <a:p>
          <a:endParaRPr lang="en-US"/>
        </a:p>
      </dgm:t>
    </dgm:pt>
    <dgm:pt modelId="{BDABB409-05A7-4CBC-9657-FA53ECF2D5BA}" type="sibTrans" cxnId="{7855B45C-362F-4F26-B908-C6701A68E146}">
      <dgm:prSet/>
      <dgm:spPr/>
      <dgm:t>
        <a:bodyPr/>
        <a:lstStyle/>
        <a:p>
          <a:endParaRPr lang="en-US"/>
        </a:p>
      </dgm:t>
    </dgm:pt>
    <dgm:pt modelId="{639483F0-9894-4CCC-A9A7-8BAE2B0C5AEF}">
      <dgm:prSet phldrT="[Text]"/>
      <dgm:spPr/>
      <dgm:t>
        <a:bodyPr/>
        <a:lstStyle/>
        <a:p>
          <a:r>
            <a:rPr lang="en-US" dirty="0" smtClean="0"/>
            <a:t>Robert </a:t>
          </a:r>
          <a:r>
            <a:rPr lang="en-US" dirty="0" err="1" smtClean="0"/>
            <a:t>Bakewell</a:t>
          </a:r>
          <a:r>
            <a:rPr lang="en-US" dirty="0" smtClean="0"/>
            <a:t> (English)</a:t>
          </a:r>
          <a:endParaRPr lang="en-US" dirty="0"/>
        </a:p>
      </dgm:t>
    </dgm:pt>
    <dgm:pt modelId="{2B3DE0EB-E03C-4C1D-911E-2AABEF426370}" type="parTrans" cxnId="{521D4883-5667-4D37-9520-0D314B10E196}">
      <dgm:prSet/>
      <dgm:spPr/>
      <dgm:t>
        <a:bodyPr/>
        <a:lstStyle/>
        <a:p>
          <a:endParaRPr lang="en-US"/>
        </a:p>
      </dgm:t>
    </dgm:pt>
    <dgm:pt modelId="{BB134821-C352-4D17-B764-8CB7AC6B7E99}" type="sibTrans" cxnId="{521D4883-5667-4D37-9520-0D314B10E196}">
      <dgm:prSet/>
      <dgm:spPr/>
      <dgm:t>
        <a:bodyPr/>
        <a:lstStyle/>
        <a:p>
          <a:endParaRPr lang="en-US"/>
        </a:p>
      </dgm:t>
    </dgm:pt>
    <dgm:pt modelId="{77D21E93-2837-4D67-B841-0BD4194BE7AA}">
      <dgm:prSet phldrT="[Text]"/>
      <dgm:spPr/>
      <dgm:t>
        <a:bodyPr/>
        <a:lstStyle/>
        <a:p>
          <a:r>
            <a:rPr lang="en-US" dirty="0" smtClean="0"/>
            <a:t>Stock breeding: First to scientifically breed farm animals for increased production of, and better quality, beef, milk, wool, etc. </a:t>
          </a:r>
          <a:endParaRPr lang="en-US" dirty="0"/>
        </a:p>
      </dgm:t>
    </dgm:pt>
    <dgm:pt modelId="{38AB75FC-EC93-44B6-AEEE-B0A98F8292F8}" type="parTrans" cxnId="{4F6AA4AD-E758-4462-9906-FF60172A6356}">
      <dgm:prSet/>
      <dgm:spPr/>
      <dgm:t>
        <a:bodyPr/>
        <a:lstStyle/>
        <a:p>
          <a:endParaRPr lang="en-US"/>
        </a:p>
      </dgm:t>
    </dgm:pt>
    <dgm:pt modelId="{C535B9FE-1031-4AA7-8ACF-E8D848D046D5}" type="sibTrans" cxnId="{4F6AA4AD-E758-4462-9906-FF60172A6356}">
      <dgm:prSet/>
      <dgm:spPr/>
      <dgm:t>
        <a:bodyPr/>
        <a:lstStyle/>
        <a:p>
          <a:endParaRPr lang="en-US"/>
        </a:p>
      </dgm:t>
    </dgm:pt>
    <dgm:pt modelId="{690DC98B-4DDE-4914-9743-FF2CFADAD1A6}">
      <dgm:prSet phldrT="[Text]"/>
      <dgm:spPr/>
      <dgm:t>
        <a:bodyPr/>
        <a:lstStyle/>
        <a:p>
          <a:r>
            <a:rPr lang="en-US" dirty="0" smtClean="0"/>
            <a:t>Arthur Young (English)</a:t>
          </a:r>
          <a:endParaRPr lang="en-US" dirty="0"/>
        </a:p>
      </dgm:t>
    </dgm:pt>
    <dgm:pt modelId="{0FA8C946-6385-4ECE-A162-E9A94BF0ABBE}" type="parTrans" cxnId="{263D7661-82D3-45B2-804D-264BBFEF14A0}">
      <dgm:prSet/>
      <dgm:spPr/>
      <dgm:t>
        <a:bodyPr/>
        <a:lstStyle/>
        <a:p>
          <a:endParaRPr lang="en-US"/>
        </a:p>
      </dgm:t>
    </dgm:pt>
    <dgm:pt modelId="{8AD2D08F-347B-4E5B-9D7F-5E2762F6795C}" type="sibTrans" cxnId="{263D7661-82D3-45B2-804D-264BBFEF14A0}">
      <dgm:prSet/>
      <dgm:spPr/>
      <dgm:t>
        <a:bodyPr/>
        <a:lstStyle/>
        <a:p>
          <a:endParaRPr lang="en-US"/>
        </a:p>
      </dgm:t>
    </dgm:pt>
    <dgm:pt modelId="{D838CD91-FE3D-4C94-856E-B9CB77E6EA00}">
      <dgm:prSet phldrT="[Text]"/>
      <dgm:spPr/>
      <dgm:t>
        <a:bodyPr/>
        <a:lstStyle/>
        <a:p>
          <a:r>
            <a:rPr lang="en-US" dirty="0" smtClean="0"/>
            <a:t>Agricultural writer: Popularized new farming methods and machinery</a:t>
          </a:r>
          <a:endParaRPr lang="en-US" dirty="0"/>
        </a:p>
      </dgm:t>
    </dgm:pt>
    <dgm:pt modelId="{53E168E1-7B0B-42E0-9D6D-73D2752DB407}" type="parTrans" cxnId="{B0C54085-0F3C-4275-8F94-224102968763}">
      <dgm:prSet/>
      <dgm:spPr/>
      <dgm:t>
        <a:bodyPr/>
        <a:lstStyle/>
        <a:p>
          <a:endParaRPr lang="en-US"/>
        </a:p>
      </dgm:t>
    </dgm:pt>
    <dgm:pt modelId="{AEAB69E8-3B73-4A8E-8E64-D25140D9195C}" type="sibTrans" cxnId="{B0C54085-0F3C-4275-8F94-224102968763}">
      <dgm:prSet/>
      <dgm:spPr/>
      <dgm:t>
        <a:bodyPr/>
        <a:lstStyle/>
        <a:p>
          <a:endParaRPr lang="en-US"/>
        </a:p>
      </dgm:t>
    </dgm:pt>
    <dgm:pt modelId="{3CBB75F0-A5FF-4894-86AB-34DD7347AC60}">
      <dgm:prSet phldrT="[Text]"/>
      <dgm:spPr/>
      <dgm:t>
        <a:bodyPr/>
        <a:lstStyle/>
        <a:p>
          <a:r>
            <a:rPr lang="en-US" dirty="0" smtClean="0"/>
            <a:t>Justus von Liebig (German)</a:t>
          </a:r>
          <a:endParaRPr lang="en-US" dirty="0"/>
        </a:p>
      </dgm:t>
    </dgm:pt>
    <dgm:pt modelId="{12541292-F3DE-440D-A8E2-340C68E4BC0D}" type="parTrans" cxnId="{B0174E84-DAFE-46A9-8C13-F021CE2B2C87}">
      <dgm:prSet/>
      <dgm:spPr/>
      <dgm:t>
        <a:bodyPr/>
        <a:lstStyle/>
        <a:p>
          <a:endParaRPr lang="en-US"/>
        </a:p>
      </dgm:t>
    </dgm:pt>
    <dgm:pt modelId="{B64213B3-86CB-4124-91BC-4159E169FC4D}" type="sibTrans" cxnId="{B0174E84-DAFE-46A9-8C13-F021CE2B2C87}">
      <dgm:prSet/>
      <dgm:spPr/>
      <dgm:t>
        <a:bodyPr/>
        <a:lstStyle/>
        <a:p>
          <a:endParaRPr lang="en-US"/>
        </a:p>
      </dgm:t>
    </dgm:pt>
    <dgm:pt modelId="{A71EC13C-B317-4A81-B58F-C583027C8DF7}">
      <dgm:prSet phldrT="[Text]"/>
      <dgm:spPr/>
      <dgm:t>
        <a:bodyPr/>
        <a:lstStyle/>
        <a:p>
          <a:r>
            <a:rPr lang="en-US" dirty="0" smtClean="0">
              <a:solidFill>
                <a:srgbClr val="FF0000"/>
              </a:solidFill>
            </a:rPr>
            <a:t>Fertilizers: </a:t>
          </a:r>
          <a:r>
            <a:rPr lang="en-US" dirty="0" smtClean="0"/>
            <a:t>Invented fertilizers to enrich exhausted soil, which increased the amount of available farmland</a:t>
          </a:r>
          <a:endParaRPr lang="en-US" dirty="0"/>
        </a:p>
      </dgm:t>
    </dgm:pt>
    <dgm:pt modelId="{89A99825-3274-4535-A7C8-4C5109A9BE56}" type="parTrans" cxnId="{73FAF4EA-DA50-4B0B-A6EB-77A7FA59683E}">
      <dgm:prSet/>
      <dgm:spPr/>
      <dgm:t>
        <a:bodyPr/>
        <a:lstStyle/>
        <a:p>
          <a:endParaRPr lang="en-US"/>
        </a:p>
      </dgm:t>
    </dgm:pt>
    <dgm:pt modelId="{8A9D5B29-4F5B-4B98-8393-0686BEB28B91}" type="sibTrans" cxnId="{73FAF4EA-DA50-4B0B-A6EB-77A7FA59683E}">
      <dgm:prSet/>
      <dgm:spPr/>
      <dgm:t>
        <a:bodyPr/>
        <a:lstStyle/>
        <a:p>
          <a:endParaRPr lang="en-US"/>
        </a:p>
      </dgm:t>
    </dgm:pt>
    <dgm:pt modelId="{743F6D2E-1CD1-44D0-987D-114F699F1989}" type="pres">
      <dgm:prSet presAssocID="{0CFF2031-14F9-41B3-B25C-8FE6D80F2660}" presName="Name0" presStyleCnt="0">
        <dgm:presLayoutVars>
          <dgm:dir/>
          <dgm:animLvl val="lvl"/>
          <dgm:resizeHandles val="exact"/>
        </dgm:presLayoutVars>
      </dgm:prSet>
      <dgm:spPr/>
      <dgm:t>
        <a:bodyPr/>
        <a:lstStyle/>
        <a:p>
          <a:endParaRPr lang="en-US"/>
        </a:p>
      </dgm:t>
    </dgm:pt>
    <dgm:pt modelId="{775F5FBA-F2F4-41F1-88E1-BD7F4563FB6E}" type="pres">
      <dgm:prSet presAssocID="{F1906561-F218-4887-890F-6FD9B410B582}" presName="composite" presStyleCnt="0"/>
      <dgm:spPr/>
    </dgm:pt>
    <dgm:pt modelId="{F4D425B1-04A0-4932-A146-737D27C8FBF6}" type="pres">
      <dgm:prSet presAssocID="{F1906561-F218-4887-890F-6FD9B410B582}" presName="parTx" presStyleLbl="alignNode1" presStyleIdx="0" presStyleCnt="5" custLinFactNeighborX="-261" custLinFactNeighborY="-7058">
        <dgm:presLayoutVars>
          <dgm:chMax val="0"/>
          <dgm:chPref val="0"/>
          <dgm:bulletEnabled val="1"/>
        </dgm:presLayoutVars>
      </dgm:prSet>
      <dgm:spPr/>
      <dgm:t>
        <a:bodyPr/>
        <a:lstStyle/>
        <a:p>
          <a:endParaRPr lang="en-US"/>
        </a:p>
      </dgm:t>
    </dgm:pt>
    <dgm:pt modelId="{E5632666-76D2-43C6-8235-D09ED1D4DC1C}" type="pres">
      <dgm:prSet presAssocID="{F1906561-F218-4887-890F-6FD9B410B582}" presName="desTx" presStyleLbl="alignAccFollowNode1" presStyleIdx="0" presStyleCnt="5">
        <dgm:presLayoutVars>
          <dgm:bulletEnabled val="1"/>
        </dgm:presLayoutVars>
      </dgm:prSet>
      <dgm:spPr/>
      <dgm:t>
        <a:bodyPr/>
        <a:lstStyle/>
        <a:p>
          <a:endParaRPr lang="en-US"/>
        </a:p>
      </dgm:t>
    </dgm:pt>
    <dgm:pt modelId="{2E1A36A1-F676-454C-84F3-0948A456010B}" type="pres">
      <dgm:prSet presAssocID="{84F9898A-8433-4AAC-B294-35C69D29D0E3}" presName="space" presStyleCnt="0"/>
      <dgm:spPr/>
    </dgm:pt>
    <dgm:pt modelId="{0CD95365-287A-47B0-8AEA-02D0ADC0610B}" type="pres">
      <dgm:prSet presAssocID="{AA065655-92DB-45CA-AC16-7D0C8F500DCF}" presName="composite" presStyleCnt="0"/>
      <dgm:spPr/>
    </dgm:pt>
    <dgm:pt modelId="{DB319CAD-E6EE-49B2-A140-5CA15E5DA60E}" type="pres">
      <dgm:prSet presAssocID="{AA065655-92DB-45CA-AC16-7D0C8F500DCF}" presName="parTx" presStyleLbl="alignNode1" presStyleIdx="1" presStyleCnt="5">
        <dgm:presLayoutVars>
          <dgm:chMax val="0"/>
          <dgm:chPref val="0"/>
          <dgm:bulletEnabled val="1"/>
        </dgm:presLayoutVars>
      </dgm:prSet>
      <dgm:spPr/>
      <dgm:t>
        <a:bodyPr/>
        <a:lstStyle/>
        <a:p>
          <a:endParaRPr lang="en-US"/>
        </a:p>
      </dgm:t>
    </dgm:pt>
    <dgm:pt modelId="{6BB9C5AC-C182-42B5-8678-3F041AD30673}" type="pres">
      <dgm:prSet presAssocID="{AA065655-92DB-45CA-AC16-7D0C8F500DCF}" presName="desTx" presStyleLbl="alignAccFollowNode1" presStyleIdx="1" presStyleCnt="5">
        <dgm:presLayoutVars>
          <dgm:bulletEnabled val="1"/>
        </dgm:presLayoutVars>
      </dgm:prSet>
      <dgm:spPr/>
      <dgm:t>
        <a:bodyPr/>
        <a:lstStyle/>
        <a:p>
          <a:endParaRPr lang="en-US"/>
        </a:p>
      </dgm:t>
    </dgm:pt>
    <dgm:pt modelId="{CDC7CC53-1A97-4203-8786-F39FC1FCEAAE}" type="pres">
      <dgm:prSet presAssocID="{AFCA58BD-2FBB-467B-86E3-E1D85FE65709}" presName="space" presStyleCnt="0"/>
      <dgm:spPr/>
    </dgm:pt>
    <dgm:pt modelId="{318A03BA-4FC0-47CB-877A-F3FB384A1808}" type="pres">
      <dgm:prSet presAssocID="{639483F0-9894-4CCC-A9A7-8BAE2B0C5AEF}" presName="composite" presStyleCnt="0"/>
      <dgm:spPr/>
    </dgm:pt>
    <dgm:pt modelId="{294F2A4E-0807-4616-9C70-4F250AB4B55E}" type="pres">
      <dgm:prSet presAssocID="{639483F0-9894-4CCC-A9A7-8BAE2B0C5AEF}" presName="parTx" presStyleLbl="alignNode1" presStyleIdx="2" presStyleCnt="5">
        <dgm:presLayoutVars>
          <dgm:chMax val="0"/>
          <dgm:chPref val="0"/>
          <dgm:bulletEnabled val="1"/>
        </dgm:presLayoutVars>
      </dgm:prSet>
      <dgm:spPr/>
      <dgm:t>
        <a:bodyPr/>
        <a:lstStyle/>
        <a:p>
          <a:endParaRPr lang="en-US"/>
        </a:p>
      </dgm:t>
    </dgm:pt>
    <dgm:pt modelId="{6A7E22F9-F2A7-49CF-B3F5-D8E8F52F3F23}" type="pres">
      <dgm:prSet presAssocID="{639483F0-9894-4CCC-A9A7-8BAE2B0C5AEF}" presName="desTx" presStyleLbl="alignAccFollowNode1" presStyleIdx="2" presStyleCnt="5">
        <dgm:presLayoutVars>
          <dgm:bulletEnabled val="1"/>
        </dgm:presLayoutVars>
      </dgm:prSet>
      <dgm:spPr/>
      <dgm:t>
        <a:bodyPr/>
        <a:lstStyle/>
        <a:p>
          <a:endParaRPr lang="en-US"/>
        </a:p>
      </dgm:t>
    </dgm:pt>
    <dgm:pt modelId="{109CAE7D-301F-42A6-A3E0-AC51CD16D42E}" type="pres">
      <dgm:prSet presAssocID="{BB134821-C352-4D17-B764-8CB7AC6B7E99}" presName="space" presStyleCnt="0"/>
      <dgm:spPr/>
    </dgm:pt>
    <dgm:pt modelId="{3DE0B81D-7C71-4362-AF37-831777F68920}" type="pres">
      <dgm:prSet presAssocID="{690DC98B-4DDE-4914-9743-FF2CFADAD1A6}" presName="composite" presStyleCnt="0"/>
      <dgm:spPr/>
    </dgm:pt>
    <dgm:pt modelId="{D010C35D-4E77-460D-A432-DD149031B2CA}" type="pres">
      <dgm:prSet presAssocID="{690DC98B-4DDE-4914-9743-FF2CFADAD1A6}" presName="parTx" presStyleLbl="alignNode1" presStyleIdx="3" presStyleCnt="5">
        <dgm:presLayoutVars>
          <dgm:chMax val="0"/>
          <dgm:chPref val="0"/>
          <dgm:bulletEnabled val="1"/>
        </dgm:presLayoutVars>
      </dgm:prSet>
      <dgm:spPr/>
      <dgm:t>
        <a:bodyPr/>
        <a:lstStyle/>
        <a:p>
          <a:endParaRPr lang="en-US"/>
        </a:p>
      </dgm:t>
    </dgm:pt>
    <dgm:pt modelId="{ED400BE5-BE32-4962-9F18-69362A5DD060}" type="pres">
      <dgm:prSet presAssocID="{690DC98B-4DDE-4914-9743-FF2CFADAD1A6}" presName="desTx" presStyleLbl="alignAccFollowNode1" presStyleIdx="3" presStyleCnt="5">
        <dgm:presLayoutVars>
          <dgm:bulletEnabled val="1"/>
        </dgm:presLayoutVars>
      </dgm:prSet>
      <dgm:spPr/>
      <dgm:t>
        <a:bodyPr/>
        <a:lstStyle/>
        <a:p>
          <a:endParaRPr lang="en-US"/>
        </a:p>
      </dgm:t>
    </dgm:pt>
    <dgm:pt modelId="{1A8B3501-3025-411D-8A10-1E2A170C881B}" type="pres">
      <dgm:prSet presAssocID="{8AD2D08F-347B-4E5B-9D7F-5E2762F6795C}" presName="space" presStyleCnt="0"/>
      <dgm:spPr/>
    </dgm:pt>
    <dgm:pt modelId="{55AAF98D-C0A3-4FE3-9702-6C5DDA3290DC}" type="pres">
      <dgm:prSet presAssocID="{3CBB75F0-A5FF-4894-86AB-34DD7347AC60}" presName="composite" presStyleCnt="0"/>
      <dgm:spPr/>
    </dgm:pt>
    <dgm:pt modelId="{8C0BA097-0A93-4450-8859-DC75BCE38866}" type="pres">
      <dgm:prSet presAssocID="{3CBB75F0-A5FF-4894-86AB-34DD7347AC60}" presName="parTx" presStyleLbl="alignNode1" presStyleIdx="4" presStyleCnt="5">
        <dgm:presLayoutVars>
          <dgm:chMax val="0"/>
          <dgm:chPref val="0"/>
          <dgm:bulletEnabled val="1"/>
        </dgm:presLayoutVars>
      </dgm:prSet>
      <dgm:spPr/>
      <dgm:t>
        <a:bodyPr/>
        <a:lstStyle/>
        <a:p>
          <a:endParaRPr lang="en-US"/>
        </a:p>
      </dgm:t>
    </dgm:pt>
    <dgm:pt modelId="{A287E22B-9A8A-483B-87EB-83B77C283104}" type="pres">
      <dgm:prSet presAssocID="{3CBB75F0-A5FF-4894-86AB-34DD7347AC60}" presName="desTx" presStyleLbl="alignAccFollowNode1" presStyleIdx="4" presStyleCnt="5">
        <dgm:presLayoutVars>
          <dgm:bulletEnabled val="1"/>
        </dgm:presLayoutVars>
      </dgm:prSet>
      <dgm:spPr/>
      <dgm:t>
        <a:bodyPr/>
        <a:lstStyle/>
        <a:p>
          <a:endParaRPr lang="en-US"/>
        </a:p>
      </dgm:t>
    </dgm:pt>
  </dgm:ptLst>
  <dgm:cxnLst>
    <dgm:cxn modelId="{B0174E84-DAFE-46A9-8C13-F021CE2B2C87}" srcId="{0CFF2031-14F9-41B3-B25C-8FE6D80F2660}" destId="{3CBB75F0-A5FF-4894-86AB-34DD7347AC60}" srcOrd="4" destOrd="0" parTransId="{12541292-F3DE-440D-A8E2-340C68E4BC0D}" sibTransId="{B64213B3-86CB-4124-91BC-4159E169FC4D}"/>
    <dgm:cxn modelId="{B0C54085-0F3C-4275-8F94-224102968763}" srcId="{690DC98B-4DDE-4914-9743-FF2CFADAD1A6}" destId="{D838CD91-FE3D-4C94-856E-B9CB77E6EA00}" srcOrd="0" destOrd="0" parTransId="{53E168E1-7B0B-42E0-9D6D-73D2752DB407}" sibTransId="{AEAB69E8-3B73-4A8E-8E64-D25140D9195C}"/>
    <dgm:cxn modelId="{3EE04FAF-BA2A-4E79-823C-E807405C67F5}" type="presOf" srcId="{F1906561-F218-4887-890F-6FD9B410B582}" destId="{F4D425B1-04A0-4932-A146-737D27C8FBF6}" srcOrd="0" destOrd="0" presId="urn:microsoft.com/office/officeart/2005/8/layout/hList1"/>
    <dgm:cxn modelId="{D7D2A30B-C45B-4AFA-BEB1-F36C1945D8D3}" type="presOf" srcId="{639483F0-9894-4CCC-A9A7-8BAE2B0C5AEF}" destId="{294F2A4E-0807-4616-9C70-4F250AB4B55E}" srcOrd="0" destOrd="0" presId="urn:microsoft.com/office/officeart/2005/8/layout/hList1"/>
    <dgm:cxn modelId="{211967D8-49C2-4B54-B284-711FA551571C}" srcId="{F1906561-F218-4887-890F-6FD9B410B582}" destId="{94EA0345-C91C-46E2-8081-2E9A9A5FC34A}" srcOrd="0" destOrd="0" parTransId="{F7318F69-00DB-449A-B140-C1BB4EB796D0}" sibTransId="{3CA945EB-877F-4BDF-84F5-60D603C2893B}"/>
    <dgm:cxn modelId="{D3137DA7-4414-4492-AC3C-85A6D317B526}" type="presOf" srcId="{AA065655-92DB-45CA-AC16-7D0C8F500DCF}" destId="{DB319CAD-E6EE-49B2-A140-5CA15E5DA60E}" srcOrd="0" destOrd="0" presId="urn:microsoft.com/office/officeart/2005/8/layout/hList1"/>
    <dgm:cxn modelId="{7855B45C-362F-4F26-B908-C6701A68E146}" srcId="{AA065655-92DB-45CA-AC16-7D0C8F500DCF}" destId="{A7BA7B91-25DD-49A7-BB5C-85C706F6A000}" srcOrd="0" destOrd="0" parTransId="{741A238B-99B3-4A6F-9054-2B5F76438E52}" sibTransId="{BDABB409-05A7-4CBC-9657-FA53ECF2D5BA}"/>
    <dgm:cxn modelId="{A659437F-9071-47C4-BC19-CB69339B9B5C}" type="presOf" srcId="{A71EC13C-B317-4A81-B58F-C583027C8DF7}" destId="{A287E22B-9A8A-483B-87EB-83B77C283104}" srcOrd="0" destOrd="0" presId="urn:microsoft.com/office/officeart/2005/8/layout/hList1"/>
    <dgm:cxn modelId="{49CDDDA1-CF81-458E-9593-C667DA5518AF}" type="presOf" srcId="{94EA0345-C91C-46E2-8081-2E9A9A5FC34A}" destId="{E5632666-76D2-43C6-8235-D09ED1D4DC1C}" srcOrd="0" destOrd="0" presId="urn:microsoft.com/office/officeart/2005/8/layout/hList1"/>
    <dgm:cxn modelId="{B8BDF7B0-97DA-4C9C-9634-E4CDFF947763}" type="presOf" srcId="{690DC98B-4DDE-4914-9743-FF2CFADAD1A6}" destId="{D010C35D-4E77-460D-A432-DD149031B2CA}" srcOrd="0" destOrd="0" presId="urn:microsoft.com/office/officeart/2005/8/layout/hList1"/>
    <dgm:cxn modelId="{A8DA98F6-B441-4890-BDC7-884D5707E866}" srcId="{F1906561-F218-4887-890F-6FD9B410B582}" destId="{F313E80E-E17F-4F84-93F8-2E22EE7E61E0}" srcOrd="1" destOrd="0" parTransId="{78C83366-A4AC-402F-BCCB-3353419020A3}" sibTransId="{AD40877E-1C44-4578-9B0E-FA6063610FBD}"/>
    <dgm:cxn modelId="{9852AE19-D34E-4DDD-8DBF-14ABECB1BB30}" type="presOf" srcId="{A7BA7B91-25DD-49A7-BB5C-85C706F6A000}" destId="{6BB9C5AC-C182-42B5-8678-3F041AD30673}" srcOrd="0" destOrd="0" presId="urn:microsoft.com/office/officeart/2005/8/layout/hList1"/>
    <dgm:cxn modelId="{2E5FF220-B1BF-41B4-9BFC-A437F58D4677}" type="presOf" srcId="{3CBB75F0-A5FF-4894-86AB-34DD7347AC60}" destId="{8C0BA097-0A93-4450-8859-DC75BCE38866}" srcOrd="0" destOrd="0" presId="urn:microsoft.com/office/officeart/2005/8/layout/hList1"/>
    <dgm:cxn modelId="{0D82D605-7936-4260-AC5A-04B61DA02513}" srcId="{0CFF2031-14F9-41B3-B25C-8FE6D80F2660}" destId="{AA065655-92DB-45CA-AC16-7D0C8F500DCF}" srcOrd="1" destOrd="0" parTransId="{14907DDE-C80C-45E0-83EC-CF5DE87742E0}" sibTransId="{AFCA58BD-2FBB-467B-86E3-E1D85FE65709}"/>
    <dgm:cxn modelId="{521D4883-5667-4D37-9520-0D314B10E196}" srcId="{0CFF2031-14F9-41B3-B25C-8FE6D80F2660}" destId="{639483F0-9894-4CCC-A9A7-8BAE2B0C5AEF}" srcOrd="2" destOrd="0" parTransId="{2B3DE0EB-E03C-4C1D-911E-2AABEF426370}" sibTransId="{BB134821-C352-4D17-B764-8CB7AC6B7E99}"/>
    <dgm:cxn modelId="{142FC4AF-8898-454C-80BE-ACBF609D038A}" type="presOf" srcId="{0CFF2031-14F9-41B3-B25C-8FE6D80F2660}" destId="{743F6D2E-1CD1-44D0-987D-114F699F1989}" srcOrd="0" destOrd="0" presId="urn:microsoft.com/office/officeart/2005/8/layout/hList1"/>
    <dgm:cxn modelId="{4F6AA4AD-E758-4462-9906-FF60172A6356}" srcId="{639483F0-9894-4CCC-A9A7-8BAE2B0C5AEF}" destId="{77D21E93-2837-4D67-B841-0BD4194BE7AA}" srcOrd="0" destOrd="0" parTransId="{38AB75FC-EC93-44B6-AEEE-B0A98F8292F8}" sibTransId="{C535B9FE-1031-4AA7-8ACF-E8D848D046D5}"/>
    <dgm:cxn modelId="{9A9EE2F6-0F35-4C10-90FD-F138A6E45B46}" type="presOf" srcId="{F313E80E-E17F-4F84-93F8-2E22EE7E61E0}" destId="{E5632666-76D2-43C6-8235-D09ED1D4DC1C}" srcOrd="0" destOrd="1" presId="urn:microsoft.com/office/officeart/2005/8/layout/hList1"/>
    <dgm:cxn modelId="{263D7661-82D3-45B2-804D-264BBFEF14A0}" srcId="{0CFF2031-14F9-41B3-B25C-8FE6D80F2660}" destId="{690DC98B-4DDE-4914-9743-FF2CFADAD1A6}" srcOrd="3" destOrd="0" parTransId="{0FA8C946-6385-4ECE-A162-E9A94BF0ABBE}" sibTransId="{8AD2D08F-347B-4E5B-9D7F-5E2762F6795C}"/>
    <dgm:cxn modelId="{27E58356-E972-4BDD-9B64-E34705C3E6D2}" srcId="{0CFF2031-14F9-41B3-B25C-8FE6D80F2660}" destId="{F1906561-F218-4887-890F-6FD9B410B582}" srcOrd="0" destOrd="0" parTransId="{63311859-0937-4B78-9C12-82AFC3081567}" sibTransId="{84F9898A-8433-4AAC-B294-35C69D29D0E3}"/>
    <dgm:cxn modelId="{C045158F-E2EB-4878-BF49-6092AE3870A3}" type="presOf" srcId="{77D21E93-2837-4D67-B841-0BD4194BE7AA}" destId="{6A7E22F9-F2A7-49CF-B3F5-D8E8F52F3F23}" srcOrd="0" destOrd="0" presId="urn:microsoft.com/office/officeart/2005/8/layout/hList1"/>
    <dgm:cxn modelId="{73FAF4EA-DA50-4B0B-A6EB-77A7FA59683E}" srcId="{3CBB75F0-A5FF-4894-86AB-34DD7347AC60}" destId="{A71EC13C-B317-4A81-B58F-C583027C8DF7}" srcOrd="0" destOrd="0" parTransId="{89A99825-3274-4535-A7C8-4C5109A9BE56}" sibTransId="{8A9D5B29-4F5B-4B98-8393-0686BEB28B91}"/>
    <dgm:cxn modelId="{9BD1ADB6-477A-4FBF-BF4D-49977D72FC0A}" type="presOf" srcId="{D838CD91-FE3D-4C94-856E-B9CB77E6EA00}" destId="{ED400BE5-BE32-4962-9F18-69362A5DD060}" srcOrd="0" destOrd="0" presId="urn:microsoft.com/office/officeart/2005/8/layout/hList1"/>
    <dgm:cxn modelId="{040FCE87-852E-4ECA-9B57-E0B817B29DEF}" type="presParOf" srcId="{743F6D2E-1CD1-44D0-987D-114F699F1989}" destId="{775F5FBA-F2F4-41F1-88E1-BD7F4563FB6E}" srcOrd="0" destOrd="0" presId="urn:microsoft.com/office/officeart/2005/8/layout/hList1"/>
    <dgm:cxn modelId="{193F1250-6905-40BE-A0F4-E59407CCAC00}" type="presParOf" srcId="{775F5FBA-F2F4-41F1-88E1-BD7F4563FB6E}" destId="{F4D425B1-04A0-4932-A146-737D27C8FBF6}" srcOrd="0" destOrd="0" presId="urn:microsoft.com/office/officeart/2005/8/layout/hList1"/>
    <dgm:cxn modelId="{27FF9FA7-F445-4010-AD13-08ED597D2ED0}" type="presParOf" srcId="{775F5FBA-F2F4-41F1-88E1-BD7F4563FB6E}" destId="{E5632666-76D2-43C6-8235-D09ED1D4DC1C}" srcOrd="1" destOrd="0" presId="urn:microsoft.com/office/officeart/2005/8/layout/hList1"/>
    <dgm:cxn modelId="{0FBB8186-AC1E-4C0B-A32E-7A11A225011E}" type="presParOf" srcId="{743F6D2E-1CD1-44D0-987D-114F699F1989}" destId="{2E1A36A1-F676-454C-84F3-0948A456010B}" srcOrd="1" destOrd="0" presId="urn:microsoft.com/office/officeart/2005/8/layout/hList1"/>
    <dgm:cxn modelId="{BAF37AC6-0F60-421A-9B75-C911EF5E68D0}" type="presParOf" srcId="{743F6D2E-1CD1-44D0-987D-114F699F1989}" destId="{0CD95365-287A-47B0-8AEA-02D0ADC0610B}" srcOrd="2" destOrd="0" presId="urn:microsoft.com/office/officeart/2005/8/layout/hList1"/>
    <dgm:cxn modelId="{992DD8B7-3F65-47A7-B791-12F12FFC046D}" type="presParOf" srcId="{0CD95365-287A-47B0-8AEA-02D0ADC0610B}" destId="{DB319CAD-E6EE-49B2-A140-5CA15E5DA60E}" srcOrd="0" destOrd="0" presId="urn:microsoft.com/office/officeart/2005/8/layout/hList1"/>
    <dgm:cxn modelId="{ABBAA8EB-DEFC-4275-9FD4-04E0DCA9DA24}" type="presParOf" srcId="{0CD95365-287A-47B0-8AEA-02D0ADC0610B}" destId="{6BB9C5AC-C182-42B5-8678-3F041AD30673}" srcOrd="1" destOrd="0" presId="urn:microsoft.com/office/officeart/2005/8/layout/hList1"/>
    <dgm:cxn modelId="{C9BAFBE7-08A3-44AB-9C06-21E713971121}" type="presParOf" srcId="{743F6D2E-1CD1-44D0-987D-114F699F1989}" destId="{CDC7CC53-1A97-4203-8786-F39FC1FCEAAE}" srcOrd="3" destOrd="0" presId="urn:microsoft.com/office/officeart/2005/8/layout/hList1"/>
    <dgm:cxn modelId="{87C19793-250F-41AC-822D-7951AA531565}" type="presParOf" srcId="{743F6D2E-1CD1-44D0-987D-114F699F1989}" destId="{318A03BA-4FC0-47CB-877A-F3FB384A1808}" srcOrd="4" destOrd="0" presId="urn:microsoft.com/office/officeart/2005/8/layout/hList1"/>
    <dgm:cxn modelId="{167569C2-84C5-4AEC-AB84-159DA73D64A0}" type="presParOf" srcId="{318A03BA-4FC0-47CB-877A-F3FB384A1808}" destId="{294F2A4E-0807-4616-9C70-4F250AB4B55E}" srcOrd="0" destOrd="0" presId="urn:microsoft.com/office/officeart/2005/8/layout/hList1"/>
    <dgm:cxn modelId="{EDA2E16F-77CD-4A27-B96D-685A10C7A42C}" type="presParOf" srcId="{318A03BA-4FC0-47CB-877A-F3FB384A1808}" destId="{6A7E22F9-F2A7-49CF-B3F5-D8E8F52F3F23}" srcOrd="1" destOrd="0" presId="urn:microsoft.com/office/officeart/2005/8/layout/hList1"/>
    <dgm:cxn modelId="{3781639E-E3CC-4CD7-B660-0973663DEA16}" type="presParOf" srcId="{743F6D2E-1CD1-44D0-987D-114F699F1989}" destId="{109CAE7D-301F-42A6-A3E0-AC51CD16D42E}" srcOrd="5" destOrd="0" presId="urn:microsoft.com/office/officeart/2005/8/layout/hList1"/>
    <dgm:cxn modelId="{2F925E45-6FF5-492B-89BE-5D5E82E1B1F0}" type="presParOf" srcId="{743F6D2E-1CD1-44D0-987D-114F699F1989}" destId="{3DE0B81D-7C71-4362-AF37-831777F68920}" srcOrd="6" destOrd="0" presId="urn:microsoft.com/office/officeart/2005/8/layout/hList1"/>
    <dgm:cxn modelId="{BFF345A1-5993-47AA-8EF9-11A48922357E}" type="presParOf" srcId="{3DE0B81D-7C71-4362-AF37-831777F68920}" destId="{D010C35D-4E77-460D-A432-DD149031B2CA}" srcOrd="0" destOrd="0" presId="urn:microsoft.com/office/officeart/2005/8/layout/hList1"/>
    <dgm:cxn modelId="{6101AE6D-3D1C-4F58-8D97-9E17DB00F4D9}" type="presParOf" srcId="{3DE0B81D-7C71-4362-AF37-831777F68920}" destId="{ED400BE5-BE32-4962-9F18-69362A5DD060}" srcOrd="1" destOrd="0" presId="urn:microsoft.com/office/officeart/2005/8/layout/hList1"/>
    <dgm:cxn modelId="{C94A992E-08B7-478B-B409-B2BFFF00DFDA}" type="presParOf" srcId="{743F6D2E-1CD1-44D0-987D-114F699F1989}" destId="{1A8B3501-3025-411D-8A10-1E2A170C881B}" srcOrd="7" destOrd="0" presId="urn:microsoft.com/office/officeart/2005/8/layout/hList1"/>
    <dgm:cxn modelId="{A287C761-990C-4170-B819-11A982076195}" type="presParOf" srcId="{743F6D2E-1CD1-44D0-987D-114F699F1989}" destId="{55AAF98D-C0A3-4FE3-9702-6C5DDA3290DC}" srcOrd="8" destOrd="0" presId="urn:microsoft.com/office/officeart/2005/8/layout/hList1"/>
    <dgm:cxn modelId="{4179EC5D-2EDA-49C8-A861-CE8EBE4AFAE5}" type="presParOf" srcId="{55AAF98D-C0A3-4FE3-9702-6C5DDA3290DC}" destId="{8C0BA097-0A93-4450-8859-DC75BCE38866}" srcOrd="0" destOrd="0" presId="urn:microsoft.com/office/officeart/2005/8/layout/hList1"/>
    <dgm:cxn modelId="{C25881C6-CAD9-4A4E-8EBE-FFCCBD48F72F}" type="presParOf" srcId="{55AAF98D-C0A3-4FE3-9702-6C5DDA3290DC}" destId="{A287E22B-9A8A-483B-87EB-83B77C28310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47958"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224AD076-BCBD-43D3-A9F7-19B90585BA7E}" srcId="{B38A1ADC-7F0C-4654-8AE2-257460472BC2}" destId="{182D08CE-A737-4917-BB43-EE74C126C6EC}" srcOrd="1" destOrd="0" parTransId="{6CF544CB-5B98-407F-AA68-6FD35AB2E8F8}" sibTransId="{98C9EDF8-700C-47E0-96DF-29DFB8959E6D}"/>
    <dgm:cxn modelId="{7380B808-42B5-4DBB-884F-EA73E67CE977}" type="presOf" srcId="{62F124A5-3285-4FB8-A445-1AB3D8694454}" destId="{2C03E13E-3C1E-43CC-A3C6-33BA43DBBBD4}" srcOrd="0" destOrd="0" presId="urn:microsoft.com/office/officeart/2005/8/layout/chevron1"/>
    <dgm:cxn modelId="{9718F17B-0DFB-44C9-A8E0-11825176E6B0}" srcId="{B38A1ADC-7F0C-4654-8AE2-257460472BC2}" destId="{5D5EAB44-5084-4964-A99D-74ED9FFA8817}" srcOrd="2" destOrd="0" parTransId="{FDF49D3E-EDE5-41F6-A8EE-50F84B381692}" sibTransId="{E722CC18-C63F-4872-B97B-FFABBF05ACBF}"/>
    <dgm:cxn modelId="{BFA73A7A-A749-413E-98A2-E26A68ABC22B}" srcId="{B38A1ADC-7F0C-4654-8AE2-257460472BC2}" destId="{62F124A5-3285-4FB8-A445-1AB3D8694454}" srcOrd="0" destOrd="0" parTransId="{9C478970-4129-4EDA-9104-BC034D993BCC}" sibTransId="{5D405D4C-C853-43C4-A62F-1A82A13E7C5D}"/>
    <dgm:cxn modelId="{3C28AC45-A2EB-42EB-B8AB-22CFC5E7A9F2}" type="presOf" srcId="{182D08CE-A737-4917-BB43-EE74C126C6EC}" destId="{448B0C51-A3D0-4FCD-A6D6-3D27EE4F8FCF}" srcOrd="0" destOrd="0" presId="urn:microsoft.com/office/officeart/2005/8/layout/chevron1"/>
    <dgm:cxn modelId="{AAD32CB3-5CC2-4397-866C-727BF598B6AC}" type="presOf" srcId="{B38A1ADC-7F0C-4654-8AE2-257460472BC2}" destId="{83D7E614-B31A-4780-B7B3-E9022D5651F2}" srcOrd="0" destOrd="0" presId="urn:microsoft.com/office/officeart/2005/8/layout/chevron1"/>
    <dgm:cxn modelId="{42165DF3-20DB-49C8-A769-E5B49EF48143}" type="presOf" srcId="{5D5EAB44-5084-4964-A99D-74ED9FFA8817}" destId="{A2B1CBFF-A803-4D98-8B4B-3FF4B72F851D}" srcOrd="0" destOrd="0" presId="urn:microsoft.com/office/officeart/2005/8/layout/chevron1"/>
    <dgm:cxn modelId="{91645AAD-82A1-42B1-A021-AC9DD79A7B9A}" type="presParOf" srcId="{83D7E614-B31A-4780-B7B3-E9022D5651F2}" destId="{2C03E13E-3C1E-43CC-A3C6-33BA43DBBBD4}" srcOrd="0" destOrd="0" presId="urn:microsoft.com/office/officeart/2005/8/layout/chevron1"/>
    <dgm:cxn modelId="{7B4788AC-ABFD-41BE-9692-8027D3CC3D0B}" type="presParOf" srcId="{83D7E614-B31A-4780-B7B3-E9022D5651F2}" destId="{1E885AC4-370B-4A4D-A9EC-C5BCEDE9AC1A}" srcOrd="1" destOrd="0" presId="urn:microsoft.com/office/officeart/2005/8/layout/chevron1"/>
    <dgm:cxn modelId="{97B26124-A843-48E0-A947-F298F9973E22}" type="presParOf" srcId="{83D7E614-B31A-4780-B7B3-E9022D5651F2}" destId="{448B0C51-A3D0-4FCD-A6D6-3D27EE4F8FCF}" srcOrd="2" destOrd="0" presId="urn:microsoft.com/office/officeart/2005/8/layout/chevron1"/>
    <dgm:cxn modelId="{2539316E-C507-4EBE-8189-8A0BD92F4045}" type="presParOf" srcId="{83D7E614-B31A-4780-B7B3-E9022D5651F2}" destId="{A514BDA7-12A4-447B-AC48-031F81B8617B}" srcOrd="3" destOrd="0" presId="urn:microsoft.com/office/officeart/2005/8/layout/chevron1"/>
    <dgm:cxn modelId="{E9E3FD10-5A5F-44C6-94E6-51D94FDA13DD}"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solidFill>
                <a:srgbClr val="FF0000"/>
              </a:solidFill>
            </a:rPr>
            <a:t>Robert Fulton </a:t>
          </a:r>
          <a:r>
            <a:rPr lang="en-US" dirty="0" smtClean="0"/>
            <a:t>(American)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EC026AFF-528D-415C-93F7-36D1C184FDC8}" type="presOf" srcId="{2B7EA3CF-93D1-4561-BF04-E7288446064A}" destId="{0F4E63CD-0F33-4707-93C0-2BAE2B16A2EC}" srcOrd="0" destOrd="0" presId="urn:microsoft.com/office/officeart/2005/8/layout/hList1"/>
    <dgm:cxn modelId="{978D997F-D66F-4B28-963E-ADEB3EB09E18}" type="presOf" srcId="{C469E368-BB06-4C4D-8477-118FEF0E3310}" destId="{8D9D8598-F036-4C5B-9500-4E243FF90439}" srcOrd="0" destOrd="0"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5FDBF1B3-D8B4-4027-81C2-E9F829C0D0E8}" srcId="{C0135A05-37AA-4459-8491-6EFAA1739615}" destId="{C469E368-BB06-4C4D-8477-118FEF0E3310}" srcOrd="0" destOrd="0" parTransId="{0B21A39F-2582-4656-8498-1CFB4D874E15}" sibTransId="{5F37B0AB-9B6A-4BBB-9842-7DF9D4505F25}"/>
    <dgm:cxn modelId="{FEB74580-5183-4FA8-813E-11C46E1A16B1}" type="presOf" srcId="{64A87E17-9BC2-46F2-B7ED-6B67ED0B6225}" destId="{7DF7DE3A-2E90-4C4E-A122-FBF477022731}" srcOrd="0" destOrd="0" presId="urn:microsoft.com/office/officeart/2005/8/layout/hList1"/>
    <dgm:cxn modelId="{1879099D-B7BD-434B-8FC5-973D9F5C3720}" srcId="{5FFFD8DD-D9D4-43AA-A413-49FC147B0C71}" destId="{CFF48F69-98BC-4B54-97E1-4158A6E6E7E1}" srcOrd="0" destOrd="0" parTransId="{A7B6E346-F0C1-4770-9F0C-9D33110C1C39}" sibTransId="{77B836FD-0D14-46F8-9E93-54BF89A8F322}"/>
    <dgm:cxn modelId="{0F44261A-735C-43B9-B87A-0F33A81A963F}" srcId="{5FFFD8DD-D9D4-43AA-A413-49FC147B0C71}" destId="{1938CD5E-D4AB-468E-961D-6F6B3955261C}" srcOrd="1" destOrd="0" parTransId="{B9D781DD-6416-4BE5-B98D-FEDAEF22CE05}" sibTransId="{032E79FF-DF23-4AFF-958D-196BE2180CA1}"/>
    <dgm:cxn modelId="{27E85B37-3457-4106-A67C-84A47225FAA3}" srcId="{3259F8ED-CBF5-4E5E-B6E2-8FF07A910B5E}" destId="{5FFFD8DD-D9D4-43AA-A413-49FC147B0C71}" srcOrd="1" destOrd="0" parTransId="{326B7FD6-2F6C-4B21-9EFA-D94413564157}" sibTransId="{8F98077E-E3D5-4DF7-B799-4F05234550D8}"/>
    <dgm:cxn modelId="{44E6E109-1BB6-4E1E-BE51-5001A666F245}" srcId="{64A87E17-9BC2-46F2-B7ED-6B67ED0B6225}" destId="{F9E92525-C4E1-4F0A-9E5E-44C8C21D70E6}" srcOrd="1" destOrd="0" parTransId="{334AE21B-244D-47CC-B822-6AE7D1BB6EA1}" sibTransId="{DBFAFAB5-3172-44D9-B50E-BCCDAF8B22BE}"/>
    <dgm:cxn modelId="{0BDF5F88-4914-4AF6-82C2-CB4DF403B324}" type="presOf" srcId="{5FFFD8DD-D9D4-43AA-A413-49FC147B0C71}" destId="{F0D4D0E5-A1C4-4781-9F79-164783B862EF}" srcOrd="0" destOrd="0" presId="urn:microsoft.com/office/officeart/2005/8/layout/hList1"/>
    <dgm:cxn modelId="{215AD3C9-126D-4C3B-8FB2-18E1C9CBED78}" type="presOf" srcId="{C0135A05-37AA-4459-8491-6EFAA1739615}" destId="{76B2683E-6705-4845-8141-85C5BB81BA60}" srcOrd="0" destOrd="0" presId="urn:microsoft.com/office/officeart/2005/8/layout/hList1"/>
    <dgm:cxn modelId="{820BF9B7-4A80-424B-BF93-19DAE933B25D}" type="presOf" srcId="{3DCEC0C0-DC64-4948-9610-EA82EF508110}" destId="{8D9D8598-F036-4C5B-9500-4E243FF90439}" srcOrd="0" destOrd="1"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E42DBAEA-F052-426E-A889-DD8E643D0D21}" srcId="{3259F8ED-CBF5-4E5E-B6E2-8FF07A910B5E}" destId="{64A87E17-9BC2-46F2-B7ED-6B67ED0B6225}" srcOrd="2" destOrd="0" parTransId="{8530AEF3-A2BE-4A02-B473-54747C080A22}" sibTransId="{ACAACB31-9660-4057-99A0-4265106898B0}"/>
    <dgm:cxn modelId="{BC26E97C-BE0E-44DC-98ED-22DE4410E7C7}" type="presOf" srcId="{F9E92525-C4E1-4F0A-9E5E-44C8C21D70E6}" destId="{0F4E63CD-0F33-4707-93C0-2BAE2B16A2EC}" srcOrd="0" destOrd="1" presId="urn:microsoft.com/office/officeart/2005/8/layout/hList1"/>
    <dgm:cxn modelId="{EBC2A47C-1220-4A3B-86B3-0A7E3D00247A}" type="presOf" srcId="{1938CD5E-D4AB-468E-961D-6F6B3955261C}" destId="{9295859B-5F3F-4833-83C7-C533F8C29459}" srcOrd="0" destOrd="1" presId="urn:microsoft.com/office/officeart/2005/8/layout/hList1"/>
    <dgm:cxn modelId="{3199296C-B91E-4B18-AD2B-614376CD4001}" srcId="{C0135A05-37AA-4459-8491-6EFAA1739615}" destId="{3DCEC0C0-DC64-4948-9610-EA82EF508110}" srcOrd="1" destOrd="0" parTransId="{B825DE48-6645-40F4-A8A4-0F166CF1F301}" sibTransId="{FEA921B2-2274-4FB7-8B57-076043165E4A}"/>
    <dgm:cxn modelId="{E6C5B7A8-C1A7-4636-910A-A9ED96EB9392}" type="presOf" srcId="{CFF48F69-98BC-4B54-97E1-4158A6E6E7E1}" destId="{9295859B-5F3F-4833-83C7-C533F8C29459}" srcOrd="0" destOrd="0" presId="urn:microsoft.com/office/officeart/2005/8/layout/hList1"/>
    <dgm:cxn modelId="{FE622BDB-6A50-4DF8-8AA4-26DD2A724521}" type="presOf" srcId="{3259F8ED-CBF5-4E5E-B6E2-8FF07A910B5E}" destId="{E4101193-4F2E-4CA2-BADD-FDD87A5410A7}" srcOrd="0" destOrd="0" presId="urn:microsoft.com/office/officeart/2005/8/layout/hList1"/>
    <dgm:cxn modelId="{D5A6717B-0340-47CA-9E2A-6DCF3A9CAD8F}" type="presParOf" srcId="{E4101193-4F2E-4CA2-BADD-FDD87A5410A7}" destId="{D4556F88-69D0-4976-878E-F82EBB75A851}" srcOrd="0" destOrd="0" presId="urn:microsoft.com/office/officeart/2005/8/layout/hList1"/>
    <dgm:cxn modelId="{CDF633D1-199E-4E4F-89F9-262E6805C43B}" type="presParOf" srcId="{D4556F88-69D0-4976-878E-F82EBB75A851}" destId="{76B2683E-6705-4845-8141-85C5BB81BA60}" srcOrd="0" destOrd="0" presId="urn:microsoft.com/office/officeart/2005/8/layout/hList1"/>
    <dgm:cxn modelId="{C5575A89-077F-4F04-9E13-CCD47D28C8FC}" type="presParOf" srcId="{D4556F88-69D0-4976-878E-F82EBB75A851}" destId="{8D9D8598-F036-4C5B-9500-4E243FF90439}" srcOrd="1" destOrd="0" presId="urn:microsoft.com/office/officeart/2005/8/layout/hList1"/>
    <dgm:cxn modelId="{C5BAA631-6421-4F0A-84B7-6DDAAC966629}" type="presParOf" srcId="{E4101193-4F2E-4CA2-BADD-FDD87A5410A7}" destId="{B04BF128-69FA-4978-8675-0192882FD3C8}" srcOrd="1" destOrd="0" presId="urn:microsoft.com/office/officeart/2005/8/layout/hList1"/>
    <dgm:cxn modelId="{3DA49564-7FF4-4729-8B77-B86C73D08A3D}" type="presParOf" srcId="{E4101193-4F2E-4CA2-BADD-FDD87A5410A7}" destId="{56CA2A35-21B6-4675-B570-45B6924E601C}" srcOrd="2" destOrd="0" presId="urn:microsoft.com/office/officeart/2005/8/layout/hList1"/>
    <dgm:cxn modelId="{1132B0DC-979F-41F8-B03F-ADC2A3852E94}" type="presParOf" srcId="{56CA2A35-21B6-4675-B570-45B6924E601C}" destId="{F0D4D0E5-A1C4-4781-9F79-164783B862EF}" srcOrd="0" destOrd="0" presId="urn:microsoft.com/office/officeart/2005/8/layout/hList1"/>
    <dgm:cxn modelId="{40367C99-FAD9-45DF-B7DF-E415FE8185AA}" type="presParOf" srcId="{56CA2A35-21B6-4675-B570-45B6924E601C}" destId="{9295859B-5F3F-4833-83C7-C533F8C29459}" srcOrd="1" destOrd="0" presId="urn:microsoft.com/office/officeart/2005/8/layout/hList1"/>
    <dgm:cxn modelId="{32664857-1113-4F29-9F05-D25EEA42B8AD}" type="presParOf" srcId="{E4101193-4F2E-4CA2-BADD-FDD87A5410A7}" destId="{3397101E-809D-401F-9A8C-88B81E55DE5C}" srcOrd="3" destOrd="0" presId="urn:microsoft.com/office/officeart/2005/8/layout/hList1"/>
    <dgm:cxn modelId="{5E582641-FB7D-43A4-A800-93A7660F33EB}" type="presParOf" srcId="{E4101193-4F2E-4CA2-BADD-FDD87A5410A7}" destId="{564B7553-1B2A-4F08-8BF3-65A823082ABA}" srcOrd="4" destOrd="0" presId="urn:microsoft.com/office/officeart/2005/8/layout/hList1"/>
    <dgm:cxn modelId="{54E0FF71-C5F5-4DD6-8C98-44B4988190F9}" type="presParOf" srcId="{564B7553-1B2A-4F08-8BF3-65A823082ABA}" destId="{7DF7DE3A-2E90-4C4E-A122-FBF477022731}" srcOrd="0" destOrd="0" presId="urn:microsoft.com/office/officeart/2005/8/layout/hList1"/>
    <dgm:cxn modelId="{AE31EBC4-13F9-4DE4-9305-89B1E6579F2A}"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solidFill>
                <a:srgbClr val="FF0000"/>
              </a:solidFill>
            </a:rPr>
            <a:t>Gottlieb Daimler </a:t>
          </a:r>
          <a:r>
            <a:rPr lang="en-US" dirty="0" smtClean="0"/>
            <a:t>(German)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solidFill>
                <a:srgbClr val="FF0000"/>
              </a:solidFill>
            </a:rPr>
            <a:t>Rudolf Diesel </a:t>
          </a:r>
          <a:r>
            <a:rPr lang="en-US" dirty="0" smtClean="0"/>
            <a:t>(German)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solidFill>
                <a:srgbClr val="FF0000"/>
              </a:solidFill>
            </a:rPr>
            <a:t>Orville and Wilbur Wright </a:t>
          </a:r>
          <a:r>
            <a:rPr lang="en-US" dirty="0" smtClean="0"/>
            <a:t>(American)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0AD2D432-3B88-471E-A0C8-9AC813D35D4F}" srcId="{16402C5A-F15A-430C-A082-B36DBDCE0595}" destId="{3C4CE0D2-DA44-41C3-B5A9-CE0B4231304E}" srcOrd="1" destOrd="0" parTransId="{3C2BB73D-24EF-46EB-9079-F85FB2F8F49A}" sibTransId="{5C4C40C3-0523-4E68-88A4-DC0F61B7DA25}"/>
    <dgm:cxn modelId="{0853E854-90A9-4356-93FE-00ECFFB7D21E}" srcId="{F38314D6-3317-4B19-B3DE-131BB2941F0D}" destId="{F5351268-BFD1-457F-B9E1-37A895C1E255}" srcOrd="1" destOrd="0" parTransId="{196B6329-E32A-40DA-8ED6-6CE2C627BFAC}" sibTransId="{7EEDE4A7-F295-477C-AFC1-88ABC59BE8BA}"/>
    <dgm:cxn modelId="{311223C2-F907-47B6-8E83-90E4241FAE1C}" srcId="{F5351268-BFD1-457F-B9E1-37A895C1E255}" destId="{A4E1D5D8-1FA8-471A-B81F-839E32A41EE3}" srcOrd="0" destOrd="0" parTransId="{5D7DAB63-98D0-465D-B842-6558C060825A}" sibTransId="{637FA08B-674F-4DF8-B45E-9AEC69E95986}"/>
    <dgm:cxn modelId="{E0E270B6-AD81-4AF3-A12A-1D13CE5C15FE}" type="presOf" srcId="{F5351268-BFD1-457F-B9E1-37A895C1E255}" destId="{CC5B3565-29B5-487B-B881-D6D1C73DA7ED}" srcOrd="0" destOrd="0" presId="urn:microsoft.com/office/officeart/2005/8/layout/hList1"/>
    <dgm:cxn modelId="{4339303F-2466-4498-B9BF-EC14AB5E4CDA}" type="presOf" srcId="{F38314D6-3317-4B19-B3DE-131BB2941F0D}" destId="{C3ACE3AA-E1F9-4C48-AFCF-F5F795AD142A}" srcOrd="0" destOrd="0" presId="urn:microsoft.com/office/officeart/2005/8/layout/hList1"/>
    <dgm:cxn modelId="{1AB612CD-DD66-47FE-A3B9-08D94C4D67F3}" type="presOf" srcId="{3C4CE0D2-DA44-41C3-B5A9-CE0B4231304E}" destId="{86AD73C0-EED9-4FB2-95FE-F49B7102D52E}" srcOrd="0" destOrd="1"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D72D45A3-3240-4EFA-A285-6B7F01E739F3}" srcId="{F38314D6-3317-4B19-B3DE-131BB2941F0D}" destId="{F50F3195-2252-42B7-90F8-AC252C5953C6}" srcOrd="0" destOrd="0" parTransId="{2323F37F-FE93-4F98-AC8F-558F430ABD4D}" sibTransId="{2D9C1CC9-01B5-4907-8DBE-9C742C238916}"/>
    <dgm:cxn modelId="{A5FC265B-4216-41DE-AA22-0567D90C725E}" srcId="{F50F3195-2252-42B7-90F8-AC252C5953C6}" destId="{F3F0ABF3-77CB-4C25-84AB-9355083C6F51}" srcOrd="0" destOrd="0" parTransId="{03EE896D-2F0C-4ACB-95AE-50FE056B5081}" sibTransId="{0BC0A3D6-8126-4A9C-BC5F-1FB8641D7681}"/>
    <dgm:cxn modelId="{D72B1578-A592-48F5-8D75-6FA05B8D5360}" type="presOf" srcId="{F3F0ABF3-77CB-4C25-84AB-9355083C6F51}" destId="{1E0C7AC5-E558-4F59-83F1-692816AF1695}"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B782C1D9-82BF-411C-B8BD-0483961D103A}" type="presOf" srcId="{16402C5A-F15A-430C-A082-B36DBDCE0595}" destId="{AD5E032F-BD1C-46A2-90BA-F3ACE6D53361}" srcOrd="0" destOrd="0" presId="urn:microsoft.com/office/officeart/2005/8/layout/hList1"/>
    <dgm:cxn modelId="{637F7550-BF4C-4B9B-9990-7776A262B476}" type="presOf" srcId="{F50F3195-2252-42B7-90F8-AC252C5953C6}" destId="{FE0E3FAA-9319-4BB4-BB13-FE97E0091CA4}" srcOrd="0" destOrd="0" presId="urn:microsoft.com/office/officeart/2005/8/layout/hList1"/>
    <dgm:cxn modelId="{41640DDF-D030-4C74-932D-2A8491607910}" type="presOf" srcId="{ACCAFEC9-F6CC-4D49-ABE8-43C8EEE94FF5}" destId="{86AD73C0-EED9-4FB2-95FE-F49B7102D52E}" srcOrd="0" destOrd="0" presId="urn:microsoft.com/office/officeart/2005/8/layout/hList1"/>
    <dgm:cxn modelId="{4FE7375C-6BE2-4043-83EE-82AD92413ECC}" type="presOf" srcId="{FE8F2731-19E4-4B3E-AFBA-9BE3D8B30D65}" destId="{1E0C7AC5-E558-4F59-83F1-692816AF1695}" srcOrd="0" destOrd="1" presId="urn:microsoft.com/office/officeart/2005/8/layout/hList1"/>
    <dgm:cxn modelId="{A5CD5922-8F30-4F5E-A18A-39883CDAAD0E}" type="presOf" srcId="{A4E1D5D8-1FA8-471A-B81F-839E32A41EE3}" destId="{4A2BC5EF-DDA3-4990-B32F-17866D9EBA0F}" srcOrd="0" destOrd="0" presId="urn:microsoft.com/office/officeart/2005/8/layout/hList1"/>
    <dgm:cxn modelId="{5771B08D-F988-49A9-9EC6-5403C2A00F0A}" srcId="{16402C5A-F15A-430C-A082-B36DBDCE0595}" destId="{ACCAFEC9-F6CC-4D49-ABE8-43C8EEE94FF5}" srcOrd="0" destOrd="0" parTransId="{AD3D2446-9D6A-4040-9B6A-807E42B099D0}" sibTransId="{B687A2EC-DF44-4ED7-9CB6-21E10C64027D}"/>
    <dgm:cxn modelId="{76CF7848-C510-4E88-96BB-1E45C46C7178}" srcId="{F5351268-BFD1-457F-B9E1-37A895C1E255}" destId="{AA69C943-F68C-4454-8FA2-B7DD202E2DCA}" srcOrd="1" destOrd="0" parTransId="{C4A6238D-F5B9-49D4-8618-683D8E2F0F3C}" sibTransId="{04CBBB6C-90DF-4F6C-9873-C2E8418F3FE8}"/>
    <dgm:cxn modelId="{06F4F47B-F1CF-4F72-980D-5C504B6BC049}" type="presOf" srcId="{AA69C943-F68C-4454-8FA2-B7DD202E2DCA}" destId="{4A2BC5EF-DDA3-4990-B32F-17866D9EBA0F}" srcOrd="0" destOrd="1" presId="urn:microsoft.com/office/officeart/2005/8/layout/hList1"/>
    <dgm:cxn modelId="{E57C4C95-0883-4877-AB7B-2D63E6329711}" type="presParOf" srcId="{C3ACE3AA-E1F9-4C48-AFCF-F5F795AD142A}" destId="{4B4E9891-A0CD-48E8-9F8C-F1767AA8B3AF}" srcOrd="0" destOrd="0" presId="urn:microsoft.com/office/officeart/2005/8/layout/hList1"/>
    <dgm:cxn modelId="{CA8D4339-C66B-4C70-B277-A17849D662C5}" type="presParOf" srcId="{4B4E9891-A0CD-48E8-9F8C-F1767AA8B3AF}" destId="{FE0E3FAA-9319-4BB4-BB13-FE97E0091CA4}" srcOrd="0" destOrd="0" presId="urn:microsoft.com/office/officeart/2005/8/layout/hList1"/>
    <dgm:cxn modelId="{1CA6D3C0-DCD7-4601-B25E-51AF948E4454}" type="presParOf" srcId="{4B4E9891-A0CD-48E8-9F8C-F1767AA8B3AF}" destId="{1E0C7AC5-E558-4F59-83F1-692816AF1695}" srcOrd="1" destOrd="0" presId="urn:microsoft.com/office/officeart/2005/8/layout/hList1"/>
    <dgm:cxn modelId="{0591B6CB-EC5E-48A5-9C90-C48B8EE203B9}" type="presParOf" srcId="{C3ACE3AA-E1F9-4C48-AFCF-F5F795AD142A}" destId="{BEC4B0CB-D21B-4D0F-9E36-014BA34CEFD5}" srcOrd="1" destOrd="0" presId="urn:microsoft.com/office/officeart/2005/8/layout/hList1"/>
    <dgm:cxn modelId="{92BAEC36-F39C-46FC-A06E-86BC0C06B2D7}" type="presParOf" srcId="{C3ACE3AA-E1F9-4C48-AFCF-F5F795AD142A}" destId="{01307E4C-6BD0-4F1D-994D-48D8AA2FE496}" srcOrd="2" destOrd="0" presId="urn:microsoft.com/office/officeart/2005/8/layout/hList1"/>
    <dgm:cxn modelId="{2EB7F01F-253D-4D07-BFBF-5454D6CF046A}" type="presParOf" srcId="{01307E4C-6BD0-4F1D-994D-48D8AA2FE496}" destId="{CC5B3565-29B5-487B-B881-D6D1C73DA7ED}" srcOrd="0" destOrd="0" presId="urn:microsoft.com/office/officeart/2005/8/layout/hList1"/>
    <dgm:cxn modelId="{B82178E2-A489-4F19-83BA-8C9D1425C9C5}" type="presParOf" srcId="{01307E4C-6BD0-4F1D-994D-48D8AA2FE496}" destId="{4A2BC5EF-DDA3-4990-B32F-17866D9EBA0F}" srcOrd="1" destOrd="0" presId="urn:microsoft.com/office/officeart/2005/8/layout/hList1"/>
    <dgm:cxn modelId="{8024E70D-AE07-4DA9-A1A5-42F00C36A0D2}" type="presParOf" srcId="{C3ACE3AA-E1F9-4C48-AFCF-F5F795AD142A}" destId="{AB8999E0-D586-42AE-9C5A-34F06EF60BE5}" srcOrd="3" destOrd="0" presId="urn:microsoft.com/office/officeart/2005/8/layout/hList1"/>
    <dgm:cxn modelId="{D95FC1AA-82C0-44ED-BF5A-272528E6D192}" type="presParOf" srcId="{C3ACE3AA-E1F9-4C48-AFCF-F5F795AD142A}" destId="{270EE083-DD41-4F2D-B807-8B33D826B4D8}" srcOrd="4" destOrd="0" presId="urn:microsoft.com/office/officeart/2005/8/layout/hList1"/>
    <dgm:cxn modelId="{57370E5E-E512-4C20-9B6E-4958DEF0906B}" type="presParOf" srcId="{270EE083-DD41-4F2D-B807-8B33D826B4D8}" destId="{AD5E032F-BD1C-46A2-90BA-F3ACE6D53361}" srcOrd="0" destOrd="0" presId="urn:microsoft.com/office/officeart/2005/8/layout/hList1"/>
    <dgm:cxn modelId="{A8772AC3-31A5-4520-8F22-72F680F453FD}"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solidFill>
                <a:srgbClr val="FF0000"/>
              </a:solidFill>
            </a:rPr>
            <a:t>Samuel F.B. Morse</a:t>
          </a:r>
          <a:r>
            <a:rPr lang="en-US" dirty="0" smtClean="0"/>
            <a:t>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solidFill>
                <a:srgbClr val="FF0000"/>
              </a:solidFill>
            </a:rPr>
            <a:t>Alexander Graham Bell </a:t>
          </a:r>
          <a:r>
            <a:rPr lang="en-US" dirty="0" smtClean="0"/>
            <a:t>(American)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DEB3BB31-3CAC-4846-BF94-AD3FBC928908}" type="presOf" srcId="{F297D1A6-D293-42F9-9FE4-2BC9046B7DBF}" destId="{8D9D8598-F036-4C5B-9500-4E243FF90439}" srcOrd="0" destOrd="1" presId="urn:microsoft.com/office/officeart/2005/8/layout/hList1"/>
    <dgm:cxn modelId="{CD089AF4-0AF3-491A-ADD7-B3DC003C6324}" srcId="{C0135A05-37AA-4459-8491-6EFAA1739615}" destId="{490C200B-3E09-4EFE-9A2E-99CC79C8B1DB}" srcOrd="0" destOrd="0" parTransId="{AFE5517B-2A6E-4AD7-8BAE-AE06686C802E}" sibTransId="{69A2DFD6-1225-435D-A4AB-30722813D839}"/>
    <dgm:cxn modelId="{925197C0-70D1-46B1-AA7D-0B6CC74D04FE}" type="presOf" srcId="{215CE146-5D22-4DBA-802B-61012340262C}" destId="{8A181750-1C70-4105-8312-B887FAA1118F}" srcOrd="0" destOrd="0" presId="urn:microsoft.com/office/officeart/2005/8/layout/hList1"/>
    <dgm:cxn modelId="{D0CC7E93-A2C1-48E5-A281-F5D6F5820B24}" type="presOf" srcId="{53291F10-9011-4CDB-9242-D142024ADDE8}" destId="{2E7A928B-6751-441F-8FEE-723E8F1957FD}" srcOrd="0" destOrd="0" presId="urn:microsoft.com/office/officeart/2005/8/layout/hList1"/>
    <dgm:cxn modelId="{F3AFF402-EFF7-4868-B4D9-FF859E2DE73D}" type="presOf" srcId="{76FCEFF5-611B-48A3-8760-8C9B87651545}" destId="{1E66992E-932B-4893-AD1F-639E70E0B14D}" srcOrd="0" destOrd="0" presId="urn:microsoft.com/office/officeart/2005/8/layout/hList1"/>
    <dgm:cxn modelId="{BC6CD702-D4E7-4E54-BBB4-ED92F3166F1A}" srcId="{53291F10-9011-4CDB-9242-D142024ADDE8}" destId="{D33F1D72-4BF4-4B02-AACD-FD7DF837B830}" srcOrd="0" destOrd="0" parTransId="{280E4883-2E1A-4A9A-82F8-D220BD41DC74}" sibTransId="{F459EBEE-AFAF-4C86-967E-BAB337AC7978}"/>
    <dgm:cxn modelId="{DD608CEB-4F7D-4003-B83E-565598D10A19}" srcId="{76FCEFF5-611B-48A3-8760-8C9B87651545}" destId="{215CE146-5D22-4DBA-802B-61012340262C}" srcOrd="0" destOrd="0" parTransId="{69013875-9E96-4B7B-AD54-7BED382841C4}" sibTransId="{C9EAF59C-B1B6-4434-8D60-CD8D1A032BE6}"/>
    <dgm:cxn modelId="{EA73F11D-D5A2-4F55-A3B9-9D551DAE0740}" srcId="{76FCEFF5-611B-48A3-8760-8C9B87651545}" destId="{90A719E3-4656-41D6-B192-4077B33D7609}" srcOrd="1" destOrd="0" parTransId="{6C99E34F-CDB4-4F4C-B492-6CF1A37FDF85}" sibTransId="{6995E027-E448-4B14-A6F0-8835C9CC1458}"/>
    <dgm:cxn modelId="{FD48F9D9-A870-4588-970F-498F81AA048F}" srcId="{53291F10-9011-4CDB-9242-D142024ADDE8}" destId="{C74D54C0-0E09-444E-9A43-6EB93E45B2F3}" srcOrd="1" destOrd="0" parTransId="{CE52A182-E325-4140-A022-3EA0B9C22688}" sibTransId="{CE21FC3C-937D-4B8F-AB9D-E913F97BB026}"/>
    <dgm:cxn modelId="{863BAE21-F910-454F-80CE-99C38D9BF010}" type="presOf" srcId="{490C200B-3E09-4EFE-9A2E-99CC79C8B1DB}" destId="{8D9D8598-F036-4C5B-9500-4E243FF90439}" srcOrd="0" destOrd="0" presId="urn:microsoft.com/office/officeart/2005/8/layout/hList1"/>
    <dgm:cxn modelId="{EA03AE65-A3A1-440A-B01D-C364A554D82A}" type="presOf" srcId="{90A719E3-4656-41D6-B192-4077B33D7609}" destId="{8A181750-1C70-4105-8312-B887FAA1118F}" srcOrd="0" destOrd="1" presId="urn:microsoft.com/office/officeart/2005/8/layout/hList1"/>
    <dgm:cxn modelId="{6003D30E-AD34-4BAF-835D-6B8BAC3CF8CE}" type="presOf" srcId="{D33F1D72-4BF4-4B02-AACD-FD7DF837B830}" destId="{6FDC42D0-7D21-475E-81FC-B1241902DF10}" srcOrd="0" destOrd="0"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7380F693-9D09-43A9-B247-01DBDB7D42BF}" srcId="{3259F8ED-CBF5-4E5E-B6E2-8FF07A910B5E}" destId="{53291F10-9011-4CDB-9242-D142024ADDE8}" srcOrd="2" destOrd="0" parTransId="{FB345746-8F8D-4C3E-AC70-33D4C728BE93}" sibTransId="{5839D346-B8C5-4D7A-B9F3-C26964117120}"/>
    <dgm:cxn modelId="{BF006B58-9399-4F77-B824-0F8049970261}" srcId="{C0135A05-37AA-4459-8491-6EFAA1739615}" destId="{F297D1A6-D293-42F9-9FE4-2BC9046B7DBF}" srcOrd="1" destOrd="0" parTransId="{B2398AFB-6825-4D1B-BD8D-24D80B7631F9}" sibTransId="{6DA16887-3AF2-4362-BB53-F3178044F0A0}"/>
    <dgm:cxn modelId="{2354F070-0877-4976-901B-C5088E9B126D}" srcId="{3259F8ED-CBF5-4E5E-B6E2-8FF07A910B5E}" destId="{C0135A05-37AA-4459-8491-6EFAA1739615}" srcOrd="0" destOrd="0" parTransId="{7019C9C3-B0EC-49C0-9C87-0A62713ADDF4}" sibTransId="{CA1DF438-4582-41DF-9702-88EAD6AEB69E}"/>
    <dgm:cxn modelId="{644F7CCA-1DBF-42DE-B865-A395DDB39F75}" type="presOf" srcId="{3259F8ED-CBF5-4E5E-B6E2-8FF07A910B5E}" destId="{E4101193-4F2E-4CA2-BADD-FDD87A5410A7}" srcOrd="0" destOrd="0" presId="urn:microsoft.com/office/officeart/2005/8/layout/hList1"/>
    <dgm:cxn modelId="{599DEE5C-E19F-47B1-B8B7-ABF42FB64C8F}" type="presOf" srcId="{C74D54C0-0E09-444E-9A43-6EB93E45B2F3}" destId="{6FDC42D0-7D21-475E-81FC-B1241902DF10}" srcOrd="0" destOrd="1" presId="urn:microsoft.com/office/officeart/2005/8/layout/hList1"/>
    <dgm:cxn modelId="{E4B36148-D132-4BA0-814E-C6093C1D0E29}" type="presOf" srcId="{C0135A05-37AA-4459-8491-6EFAA1739615}" destId="{76B2683E-6705-4845-8141-85C5BB81BA60}" srcOrd="0" destOrd="0" presId="urn:microsoft.com/office/officeart/2005/8/layout/hList1"/>
    <dgm:cxn modelId="{CE6B93B0-9814-4EF7-A209-C8851D1A02FE}" type="presParOf" srcId="{E4101193-4F2E-4CA2-BADD-FDD87A5410A7}" destId="{D4556F88-69D0-4976-878E-F82EBB75A851}" srcOrd="0" destOrd="0" presId="urn:microsoft.com/office/officeart/2005/8/layout/hList1"/>
    <dgm:cxn modelId="{D0E05C80-9D7C-4F29-86BF-105EA99152A8}" type="presParOf" srcId="{D4556F88-69D0-4976-878E-F82EBB75A851}" destId="{76B2683E-6705-4845-8141-85C5BB81BA60}" srcOrd="0" destOrd="0" presId="urn:microsoft.com/office/officeart/2005/8/layout/hList1"/>
    <dgm:cxn modelId="{E93A4450-616D-4589-A871-25B1F622D7FA}" type="presParOf" srcId="{D4556F88-69D0-4976-878E-F82EBB75A851}" destId="{8D9D8598-F036-4C5B-9500-4E243FF90439}" srcOrd="1" destOrd="0" presId="urn:microsoft.com/office/officeart/2005/8/layout/hList1"/>
    <dgm:cxn modelId="{884A9AEC-139E-44B2-923C-57D829257D10}" type="presParOf" srcId="{E4101193-4F2E-4CA2-BADD-FDD87A5410A7}" destId="{B04BF128-69FA-4978-8675-0192882FD3C8}" srcOrd="1" destOrd="0" presId="urn:microsoft.com/office/officeart/2005/8/layout/hList1"/>
    <dgm:cxn modelId="{A3DD8F26-2FCA-4D44-BFB3-F08D724818FD}" type="presParOf" srcId="{E4101193-4F2E-4CA2-BADD-FDD87A5410A7}" destId="{F9F1A5D6-F1B8-4E7B-B600-F92271492C12}" srcOrd="2" destOrd="0" presId="urn:microsoft.com/office/officeart/2005/8/layout/hList1"/>
    <dgm:cxn modelId="{A9000398-3871-4A78-8817-53F36BB870E2}" type="presParOf" srcId="{F9F1A5D6-F1B8-4E7B-B600-F92271492C12}" destId="{1E66992E-932B-4893-AD1F-639E70E0B14D}" srcOrd="0" destOrd="0" presId="urn:microsoft.com/office/officeart/2005/8/layout/hList1"/>
    <dgm:cxn modelId="{FED8EE63-347D-4252-B4C0-D9B4EEE7B0C1}" type="presParOf" srcId="{F9F1A5D6-F1B8-4E7B-B600-F92271492C12}" destId="{8A181750-1C70-4105-8312-B887FAA1118F}" srcOrd="1" destOrd="0" presId="urn:microsoft.com/office/officeart/2005/8/layout/hList1"/>
    <dgm:cxn modelId="{A1EFA9DA-BC5B-422D-8C29-D4E765187AA1}" type="presParOf" srcId="{E4101193-4F2E-4CA2-BADD-FDD87A5410A7}" destId="{8B5BCB2A-91FA-4989-8A04-FBB00A7D428C}" srcOrd="3" destOrd="0" presId="urn:microsoft.com/office/officeart/2005/8/layout/hList1"/>
    <dgm:cxn modelId="{0183B713-8154-4317-88C7-BC0A187BE2DE}" type="presParOf" srcId="{E4101193-4F2E-4CA2-BADD-FDD87A5410A7}" destId="{CB3DF043-4C37-4B6F-9481-81EA7C8E053A}" srcOrd="4" destOrd="0" presId="urn:microsoft.com/office/officeart/2005/8/layout/hList1"/>
    <dgm:cxn modelId="{A55C4927-C376-4DCD-B147-A121FA0A58D0}" type="presParOf" srcId="{CB3DF043-4C37-4B6F-9481-81EA7C8E053A}" destId="{2E7A928B-6751-441F-8FEE-723E8F1957FD}" srcOrd="0" destOrd="0" presId="urn:microsoft.com/office/officeart/2005/8/layout/hList1"/>
    <dgm:cxn modelId="{263D3EE6-66C0-4B26-B40D-CDDC8DDB47FC}"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3CA370C3-38D1-457D-95AB-65BE4B38DF18}" srcId="{F38314D6-3317-4B19-B3DE-131BB2941F0D}" destId="{010E3720-9C63-46C0-81F6-8DA61AEA5E16}" srcOrd="1" destOrd="0" parTransId="{A87195C6-C909-4D9D-BAD9-573E5E8DD6FF}" sibTransId="{4C8D8447-D170-4BC5-9617-F3B8A989C4F4}"/>
    <dgm:cxn modelId="{F23266C7-D637-4F28-AAE2-B7596E8A263A}" srcId="{36EA7FDD-55F0-489F-B661-226C0D7E104D}" destId="{F5973ABA-F1F2-46D1-BD40-5A27F9B0B216}" srcOrd="0" destOrd="0" parTransId="{583195B3-7307-4B1B-8526-28103035788D}" sibTransId="{01D2B524-4C01-4A23-AF30-20DBBCBAA714}"/>
    <dgm:cxn modelId="{EB5B9B44-5AFA-48A0-BE6C-7B10E1A7EE6E}" type="presOf" srcId="{A3F8A75B-9215-4B8E-8EFE-7BB622047432}" destId="{FF96DA96-81D2-4D96-AFEF-DDD41D5522F0}" srcOrd="0" destOrd="1" presId="urn:microsoft.com/office/officeart/2005/8/layout/hList1"/>
    <dgm:cxn modelId="{1249F39D-6F78-4567-B424-7CB73BB4A6E2}" srcId="{010E3720-9C63-46C0-81F6-8DA61AEA5E16}" destId="{9CAF43D3-7D16-48DF-A1C3-E1CD90386909}" srcOrd="0" destOrd="0" parTransId="{268434A5-619D-4B1B-B531-4AEB50CDBEBA}" sibTransId="{A7B85FD2-E73D-4C63-8C49-32F823833037}"/>
    <dgm:cxn modelId="{1F98ED68-18AC-451C-93E2-B82CFB31254D}" srcId="{010E3720-9C63-46C0-81F6-8DA61AEA5E16}" destId="{A3F8A75B-9215-4B8E-8EFE-7BB622047432}" srcOrd="1" destOrd="0" parTransId="{4BA77CA8-064C-46FD-9D7A-CC5B01951274}" sibTransId="{1C2E240A-455F-4B98-9CAB-C9A7EDE92EB7}"/>
    <dgm:cxn modelId="{3E727564-80EE-4556-B4F3-2B9CEE8E7192}" type="presOf" srcId="{22136B1E-FDC6-41CB-A726-21677ED4AE07}" destId="{91CBB68E-3409-4D61-B3F7-F9827910C8C5}"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AD668756-8A71-487C-8C2C-049CAB723B13}" type="presOf" srcId="{36EA7FDD-55F0-489F-B661-226C0D7E104D}" destId="{3250858E-6C8D-4EFF-8AF9-BB6F405ED230}" srcOrd="0" destOrd="0" presId="urn:microsoft.com/office/officeart/2005/8/layout/hList1"/>
    <dgm:cxn modelId="{3D0CD442-1741-485A-9158-F1CB0961B22A}" type="presOf" srcId="{976F0588-2487-49A8-90FF-7BE2C71A53FB}" destId="{39A19ED7-1498-4D4D-8516-6F6820C48EFE}" srcOrd="0" destOrd="1" presId="urn:microsoft.com/office/officeart/2005/8/layout/hList1"/>
    <dgm:cxn modelId="{08905FF2-F9A4-44D1-97EC-EF746A0D88DA}" type="presOf" srcId="{010E3720-9C63-46C0-81F6-8DA61AEA5E16}" destId="{7792974E-10C9-47DF-8AD9-C6C922655587}" srcOrd="0" destOrd="0" presId="urn:microsoft.com/office/officeart/2005/8/layout/hList1"/>
    <dgm:cxn modelId="{58FA3E39-CD5A-457A-9DAC-9FDEE7F284B8}" type="presOf" srcId="{9CAF43D3-7D16-48DF-A1C3-E1CD90386909}" destId="{FF96DA96-81D2-4D96-AFEF-DDD41D5522F0}" srcOrd="0" destOrd="0"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98EE86D7-2EA7-4315-9E09-7539FBD5E043}" type="presOf" srcId="{07D4CAE4-FF4D-4DE2-B066-A8C15DA5FA82}" destId="{91CBB68E-3409-4D61-B3F7-F9827910C8C5}" srcOrd="0" destOrd="1"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A5B44F2E-699F-4F0C-A2A2-88CE9E943C60}" type="presOf" srcId="{92ACAFE6-FB54-4B2C-BECF-50B002DC754E}" destId="{4B6949B0-8FC0-4EEE-9018-3D9258BB0B06}" srcOrd="0" destOrd="0" presId="urn:microsoft.com/office/officeart/2005/8/layout/hList1"/>
    <dgm:cxn modelId="{C41A7165-5B79-4CB5-9FF0-B26808CF553A}" type="presOf" srcId="{F5973ABA-F1F2-46D1-BD40-5A27F9B0B216}" destId="{39A19ED7-1498-4D4D-8516-6F6820C48EFE}" srcOrd="0" destOrd="0"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A43233E4-3618-4C39-A0DC-1C5E97FA0CEE}" type="presOf" srcId="{F38314D6-3317-4B19-B3DE-131BB2941F0D}" destId="{C3ACE3AA-E1F9-4C48-AFCF-F5F795AD142A}" srcOrd="0" destOrd="0" presId="urn:microsoft.com/office/officeart/2005/8/layout/hList1"/>
    <dgm:cxn modelId="{C0EC7FB7-FA1E-4D1D-A0E8-AC685260D921}" srcId="{F38314D6-3317-4B19-B3DE-131BB2941F0D}" destId="{36EA7FDD-55F0-489F-B661-226C0D7E104D}" srcOrd="2" destOrd="0" parTransId="{01670205-E18C-4773-979D-7EC3804364C4}" sibTransId="{A13E42A8-0A8D-4C5C-8433-51F0569B0074}"/>
    <dgm:cxn modelId="{D3A51546-AD2D-4E71-B112-BC5CA7AFB972}" type="presParOf" srcId="{C3ACE3AA-E1F9-4C48-AFCF-F5F795AD142A}" destId="{9963A675-C3B0-4C8E-9D58-01C7E04E2A07}" srcOrd="0" destOrd="0" presId="urn:microsoft.com/office/officeart/2005/8/layout/hList1"/>
    <dgm:cxn modelId="{CCC0D2EE-A16B-4B62-AC0D-B0499E9CDA73}" type="presParOf" srcId="{9963A675-C3B0-4C8E-9D58-01C7E04E2A07}" destId="{4B6949B0-8FC0-4EEE-9018-3D9258BB0B06}" srcOrd="0" destOrd="0" presId="urn:microsoft.com/office/officeart/2005/8/layout/hList1"/>
    <dgm:cxn modelId="{0175D427-98DB-4FF7-960A-0695D5F3837B}" type="presParOf" srcId="{9963A675-C3B0-4C8E-9D58-01C7E04E2A07}" destId="{91CBB68E-3409-4D61-B3F7-F9827910C8C5}" srcOrd="1" destOrd="0" presId="urn:microsoft.com/office/officeart/2005/8/layout/hList1"/>
    <dgm:cxn modelId="{2B2B1078-4E7E-4F46-B32E-A384E9AA548F}" type="presParOf" srcId="{C3ACE3AA-E1F9-4C48-AFCF-F5F795AD142A}" destId="{C478BAE5-9FA3-40AE-AD4C-88A3C70E3B04}" srcOrd="1" destOrd="0" presId="urn:microsoft.com/office/officeart/2005/8/layout/hList1"/>
    <dgm:cxn modelId="{DD639443-27D2-4E2C-AAB2-BF1052371E0E}" type="presParOf" srcId="{C3ACE3AA-E1F9-4C48-AFCF-F5F795AD142A}" destId="{27F5582D-8FA5-4DB4-AF01-DEDE942AEDAA}" srcOrd="2" destOrd="0" presId="urn:microsoft.com/office/officeart/2005/8/layout/hList1"/>
    <dgm:cxn modelId="{A9B53138-1B5A-4BC2-B0C7-3D1ED291E373}" type="presParOf" srcId="{27F5582D-8FA5-4DB4-AF01-DEDE942AEDAA}" destId="{7792974E-10C9-47DF-8AD9-C6C922655587}" srcOrd="0" destOrd="0" presId="urn:microsoft.com/office/officeart/2005/8/layout/hList1"/>
    <dgm:cxn modelId="{2675CDA1-F1FA-4323-9129-0CE4B4950EC8}" type="presParOf" srcId="{27F5582D-8FA5-4DB4-AF01-DEDE942AEDAA}" destId="{FF96DA96-81D2-4D96-AFEF-DDD41D5522F0}" srcOrd="1" destOrd="0" presId="urn:microsoft.com/office/officeart/2005/8/layout/hList1"/>
    <dgm:cxn modelId="{8F7F1D9A-02DF-434F-B6EB-85932C9A1C29}" type="presParOf" srcId="{C3ACE3AA-E1F9-4C48-AFCF-F5F795AD142A}" destId="{F94ABB5F-9D5A-4313-B569-8669658F2E05}" srcOrd="3" destOrd="0" presId="urn:microsoft.com/office/officeart/2005/8/layout/hList1"/>
    <dgm:cxn modelId="{EFE059C0-EDAD-429B-A3D0-1852CE776F3A}" type="presParOf" srcId="{C3ACE3AA-E1F9-4C48-AFCF-F5F795AD142A}" destId="{06D3703C-AF32-4D36-B2B8-6034CC247259}" srcOrd="4" destOrd="0" presId="urn:microsoft.com/office/officeart/2005/8/layout/hList1"/>
    <dgm:cxn modelId="{59A4EC48-51F0-4223-95EC-DA274EF7699A}" type="presParOf" srcId="{06D3703C-AF32-4D36-B2B8-6034CC247259}" destId="{3250858E-6C8D-4EFF-8AF9-BB6F405ED230}" srcOrd="0" destOrd="0" presId="urn:microsoft.com/office/officeart/2005/8/layout/hList1"/>
    <dgm:cxn modelId="{0A03CF47-CFC6-4BD2-8462-E5519CC98F71}"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AE111C-1CE5-4242-949C-E9B0058F35AC}" type="doc">
      <dgm:prSet loTypeId="urn:microsoft.com/office/officeart/2005/8/layout/vList5" loCatId="list" qsTypeId="urn:microsoft.com/office/officeart/2005/8/quickstyle/simple1#15" qsCatId="simple" csTypeId="urn:microsoft.com/office/officeart/2005/8/colors/accent1_2#15" csCatId="accent1" phldr="1"/>
      <dgm:spPr/>
      <dgm:t>
        <a:bodyPr/>
        <a:lstStyle/>
        <a:p>
          <a:endParaRPr lang="en-US"/>
        </a:p>
      </dgm:t>
    </dgm:pt>
    <dgm:pt modelId="{0C418F51-F5E4-4D1A-A787-844E65DC9CA5}">
      <dgm:prSet phldrT="[Text]"/>
      <dgm:spPr/>
      <dgm:t>
        <a:bodyPr/>
        <a:lstStyle/>
        <a:p>
          <a:r>
            <a:rPr lang="en-US" dirty="0" smtClean="0"/>
            <a:t>Economic Changes</a:t>
          </a:r>
          <a:endParaRPr lang="en-US" dirty="0"/>
        </a:p>
      </dgm:t>
    </dgm:pt>
    <dgm:pt modelId="{CF0D6356-6845-4D90-970D-76E05DA3ED2A}" type="parTrans" cxnId="{4EC6918E-C793-4634-B46F-4DF5B28E4395}">
      <dgm:prSet/>
      <dgm:spPr/>
      <dgm:t>
        <a:bodyPr/>
        <a:lstStyle/>
        <a:p>
          <a:endParaRPr lang="en-US"/>
        </a:p>
      </dgm:t>
    </dgm:pt>
    <dgm:pt modelId="{AFF52DB4-7040-4B78-9D09-F6869ECF16C5}" type="sibTrans" cxnId="{4EC6918E-C793-4634-B46F-4DF5B28E4395}">
      <dgm:prSet/>
      <dgm:spPr/>
      <dgm:t>
        <a:bodyPr/>
        <a:lstStyle/>
        <a:p>
          <a:endParaRPr lang="en-US"/>
        </a:p>
      </dgm:t>
    </dgm:pt>
    <dgm:pt modelId="{A7E165FB-C287-4B26-A2E6-CB0A6FDFB145}">
      <dgm:prSet phldrT="[Text]"/>
      <dgm:spPr/>
      <dgm:t>
        <a:bodyPr/>
        <a:lstStyle/>
        <a:p>
          <a:r>
            <a:rPr lang="en-US" dirty="0" smtClean="0">
              <a:solidFill>
                <a:srgbClr val="FF0000"/>
              </a:solidFill>
            </a:rPr>
            <a:t>Expansion of world trade</a:t>
          </a:r>
          <a:endParaRPr lang="en-US" dirty="0">
            <a:solidFill>
              <a:srgbClr val="FF0000"/>
            </a:solidFill>
          </a:endParaRPr>
        </a:p>
      </dgm:t>
    </dgm:pt>
    <dgm:pt modelId="{74746D52-ACD7-4B3A-AE8C-43A97D95A954}" type="parTrans" cxnId="{0D8BBCF2-BD31-4812-9C05-ADDCB93684D9}">
      <dgm:prSet/>
      <dgm:spPr/>
      <dgm:t>
        <a:bodyPr/>
        <a:lstStyle/>
        <a:p>
          <a:endParaRPr lang="en-US"/>
        </a:p>
      </dgm:t>
    </dgm:pt>
    <dgm:pt modelId="{0477946D-C2BC-4EFA-930F-69100FAD180B}" type="sibTrans" cxnId="{0D8BBCF2-BD31-4812-9C05-ADDCB93684D9}">
      <dgm:prSet/>
      <dgm:spPr/>
      <dgm:t>
        <a:bodyPr/>
        <a:lstStyle/>
        <a:p>
          <a:endParaRPr lang="en-US"/>
        </a:p>
      </dgm:t>
    </dgm:pt>
    <dgm:pt modelId="{BBC073F7-B7E4-47E1-9780-D69508F54EF2}">
      <dgm:prSet phldrT="[Text]"/>
      <dgm:spPr/>
      <dgm:t>
        <a:bodyPr/>
        <a:lstStyle/>
        <a:p>
          <a:r>
            <a:rPr lang="en-US" dirty="0" smtClean="0">
              <a:solidFill>
                <a:srgbClr val="FF0000"/>
              </a:solidFill>
            </a:rPr>
            <a:t>Factory system</a:t>
          </a:r>
          <a:endParaRPr lang="en-US" dirty="0">
            <a:solidFill>
              <a:srgbClr val="FF0000"/>
            </a:solidFill>
          </a:endParaRPr>
        </a:p>
      </dgm:t>
    </dgm:pt>
    <dgm:pt modelId="{0FFF820E-1758-4E6F-B97D-5FFFDC8AAC09}" type="parTrans" cxnId="{30419D9D-2AF3-4285-9F3A-1C16F154155C}">
      <dgm:prSet/>
      <dgm:spPr/>
      <dgm:t>
        <a:bodyPr/>
        <a:lstStyle/>
        <a:p>
          <a:endParaRPr lang="en-US"/>
        </a:p>
      </dgm:t>
    </dgm:pt>
    <dgm:pt modelId="{3F29F0FB-92AC-46F7-8058-601BA9CB2C6E}" type="sibTrans" cxnId="{30419D9D-2AF3-4285-9F3A-1C16F154155C}">
      <dgm:prSet/>
      <dgm:spPr/>
      <dgm:t>
        <a:bodyPr/>
        <a:lstStyle/>
        <a:p>
          <a:endParaRPr lang="en-US"/>
        </a:p>
      </dgm:t>
    </dgm:pt>
    <dgm:pt modelId="{6C3285CE-09D5-42E5-A4DA-D5ACA3B1BB59}">
      <dgm:prSet phldrT="[Text]"/>
      <dgm:spPr/>
      <dgm:t>
        <a:bodyPr/>
        <a:lstStyle/>
        <a:p>
          <a:r>
            <a:rPr lang="en-US" dirty="0" smtClean="0"/>
            <a:t>Political Changes</a:t>
          </a:r>
          <a:endParaRPr lang="en-US" dirty="0"/>
        </a:p>
      </dgm:t>
    </dgm:pt>
    <dgm:pt modelId="{AFF6FFA4-2895-4FBB-A5FD-9DE3A69ED9C1}" type="parTrans" cxnId="{963EBEBF-8A56-4AC9-A332-ACD2ADBC1B48}">
      <dgm:prSet/>
      <dgm:spPr/>
      <dgm:t>
        <a:bodyPr/>
        <a:lstStyle/>
        <a:p>
          <a:endParaRPr lang="en-US"/>
        </a:p>
      </dgm:t>
    </dgm:pt>
    <dgm:pt modelId="{AB310849-7325-40AE-B37A-759C6B8C5B5A}" type="sibTrans" cxnId="{963EBEBF-8A56-4AC9-A332-ACD2ADBC1B48}">
      <dgm:prSet/>
      <dgm:spPr/>
      <dgm:t>
        <a:bodyPr/>
        <a:lstStyle/>
        <a:p>
          <a:endParaRPr lang="en-US"/>
        </a:p>
      </dgm:t>
    </dgm:pt>
    <dgm:pt modelId="{05CDF0AD-3A9A-4157-889C-45F987A55126}">
      <dgm:prSet phldrT="[Text]"/>
      <dgm:spPr/>
      <dgm:t>
        <a:bodyPr/>
        <a:lstStyle/>
        <a:p>
          <a:r>
            <a:rPr lang="en-US" dirty="0" smtClean="0"/>
            <a:t>Decline of landed aristocracy</a:t>
          </a:r>
          <a:endParaRPr lang="en-US" dirty="0"/>
        </a:p>
      </dgm:t>
    </dgm:pt>
    <dgm:pt modelId="{9A44EDA7-A377-486D-B5F8-F1A448A8ABCB}" type="parTrans" cxnId="{C1D6E2DC-C1FC-4C0C-8417-3E594D1EAF7C}">
      <dgm:prSet/>
      <dgm:spPr/>
      <dgm:t>
        <a:bodyPr/>
        <a:lstStyle/>
        <a:p>
          <a:endParaRPr lang="en-US"/>
        </a:p>
      </dgm:t>
    </dgm:pt>
    <dgm:pt modelId="{5FF6991B-2AF9-4768-9077-A743B09A6D79}" type="sibTrans" cxnId="{C1D6E2DC-C1FC-4C0C-8417-3E594D1EAF7C}">
      <dgm:prSet/>
      <dgm:spPr/>
      <dgm:t>
        <a:bodyPr/>
        <a:lstStyle/>
        <a:p>
          <a:endParaRPr lang="en-US"/>
        </a:p>
      </dgm:t>
    </dgm:pt>
    <dgm:pt modelId="{D70519E6-1FA9-4442-AE5B-9686DC705AFB}">
      <dgm:prSet phldrT="[Text]"/>
      <dgm:spPr/>
      <dgm:t>
        <a:bodyPr/>
        <a:lstStyle/>
        <a:p>
          <a:r>
            <a:rPr lang="en-US" dirty="0" smtClean="0"/>
            <a:t>Social Changes</a:t>
          </a:r>
          <a:endParaRPr lang="en-US" dirty="0"/>
        </a:p>
      </dgm:t>
    </dgm:pt>
    <dgm:pt modelId="{67879A1B-B150-4E52-AF23-50F893CAD78A}" type="parTrans" cxnId="{AF914C9B-42D4-477C-9F75-3FD8E4C6E013}">
      <dgm:prSet/>
      <dgm:spPr/>
      <dgm:t>
        <a:bodyPr/>
        <a:lstStyle/>
        <a:p>
          <a:endParaRPr lang="en-US"/>
        </a:p>
      </dgm:t>
    </dgm:pt>
    <dgm:pt modelId="{FD82C936-64AC-4523-A143-0B8C5DEDED55}" type="sibTrans" cxnId="{AF914C9B-42D4-477C-9F75-3FD8E4C6E013}">
      <dgm:prSet/>
      <dgm:spPr/>
      <dgm:t>
        <a:bodyPr/>
        <a:lstStyle/>
        <a:p>
          <a:endParaRPr lang="en-US"/>
        </a:p>
      </dgm:t>
    </dgm:pt>
    <dgm:pt modelId="{F01D4888-08D8-4181-8696-0B4526E060C0}">
      <dgm:prSet phldrT="[Text]"/>
      <dgm:spPr/>
      <dgm:t>
        <a:bodyPr/>
        <a:lstStyle/>
        <a:p>
          <a:r>
            <a:rPr lang="en-US" dirty="0" smtClean="0">
              <a:solidFill>
                <a:srgbClr val="FF0000"/>
              </a:solidFill>
            </a:rPr>
            <a:t>Development and growth of cities</a:t>
          </a:r>
          <a:endParaRPr lang="en-US" dirty="0">
            <a:solidFill>
              <a:srgbClr val="FF0000"/>
            </a:solidFill>
          </a:endParaRPr>
        </a:p>
      </dgm:t>
    </dgm:pt>
    <dgm:pt modelId="{CAEA6247-5BC9-4AAD-B833-E99EE341EC41}" type="parTrans" cxnId="{619F66AA-326B-4E95-84F9-0D120A486573}">
      <dgm:prSet/>
      <dgm:spPr/>
      <dgm:t>
        <a:bodyPr/>
        <a:lstStyle/>
        <a:p>
          <a:endParaRPr lang="en-US"/>
        </a:p>
      </dgm:t>
    </dgm:pt>
    <dgm:pt modelId="{90060218-1F6B-4374-B6E6-4D3ED88CAEA6}" type="sibTrans" cxnId="{619F66AA-326B-4E95-84F9-0D120A486573}">
      <dgm:prSet/>
      <dgm:spPr/>
      <dgm:t>
        <a:bodyPr/>
        <a:lstStyle/>
        <a:p>
          <a:endParaRPr lang="en-US"/>
        </a:p>
      </dgm:t>
    </dgm:pt>
    <dgm:pt modelId="{F86D4C66-8BF6-4B1E-9457-6055C7CCB587}">
      <dgm:prSet phldrT="[Text]"/>
      <dgm:spPr/>
      <dgm:t>
        <a:bodyPr/>
        <a:lstStyle/>
        <a:p>
          <a:r>
            <a:rPr lang="en-US" dirty="0" smtClean="0"/>
            <a:t>Science and research stimulated</a:t>
          </a:r>
          <a:endParaRPr lang="en-US" dirty="0"/>
        </a:p>
      </dgm:t>
    </dgm:pt>
    <dgm:pt modelId="{74EFC84B-F0A1-4247-9C30-3E06639D8DD0}" type="parTrans" cxnId="{4BF556B8-7D54-4E01-B530-93F47520EE1B}">
      <dgm:prSet/>
      <dgm:spPr/>
      <dgm:t>
        <a:bodyPr/>
        <a:lstStyle/>
        <a:p>
          <a:endParaRPr lang="en-US"/>
        </a:p>
      </dgm:t>
    </dgm:pt>
    <dgm:pt modelId="{BEEA0808-CB7B-413E-AE1F-C71D39042874}" type="sibTrans" cxnId="{4BF556B8-7D54-4E01-B530-93F47520EE1B}">
      <dgm:prSet/>
      <dgm:spPr/>
      <dgm:t>
        <a:bodyPr/>
        <a:lstStyle/>
        <a:p>
          <a:endParaRPr lang="en-US"/>
        </a:p>
      </dgm:t>
    </dgm:pt>
    <dgm:pt modelId="{D305B62B-5F0A-4CC2-A5D1-FDFF74D7E70B}">
      <dgm:prSet phldrT="[Text]"/>
      <dgm:spPr/>
      <dgm:t>
        <a:bodyPr/>
        <a:lstStyle/>
        <a:p>
          <a:r>
            <a:rPr lang="en-US" dirty="0" smtClean="0">
              <a:solidFill>
                <a:srgbClr val="FF0000"/>
              </a:solidFill>
            </a:rPr>
            <a:t>Industrial capitalism</a:t>
          </a:r>
          <a:endParaRPr lang="en-US" dirty="0">
            <a:solidFill>
              <a:srgbClr val="FF0000"/>
            </a:solidFill>
          </a:endParaRPr>
        </a:p>
      </dgm:t>
    </dgm:pt>
    <dgm:pt modelId="{A3239BAC-9717-48EA-AB00-6E835FE9A4E9}" type="parTrans" cxnId="{ECD8262B-D15B-4281-9202-11E1E9C8FAAE}">
      <dgm:prSet/>
      <dgm:spPr/>
      <dgm:t>
        <a:bodyPr/>
        <a:lstStyle/>
        <a:p>
          <a:endParaRPr lang="en-US"/>
        </a:p>
      </dgm:t>
    </dgm:pt>
    <dgm:pt modelId="{665DE639-3FAF-4D90-BD57-1C7C7C9E5C07}" type="sibTrans" cxnId="{ECD8262B-D15B-4281-9202-11E1E9C8FAAE}">
      <dgm:prSet/>
      <dgm:spPr/>
      <dgm:t>
        <a:bodyPr/>
        <a:lstStyle/>
        <a:p>
          <a:endParaRPr lang="en-US"/>
        </a:p>
      </dgm:t>
    </dgm:pt>
    <dgm:pt modelId="{C18CB863-B03F-4A21-B92E-C3C2F1D5FC1F}">
      <dgm:prSet phldrT="[Text]"/>
      <dgm:spPr/>
      <dgm:t>
        <a:bodyPr/>
        <a:lstStyle/>
        <a:p>
          <a:r>
            <a:rPr lang="en-US" dirty="0" smtClean="0">
              <a:solidFill>
                <a:srgbClr val="FF0000"/>
              </a:solidFill>
            </a:rPr>
            <a:t>Unemployment</a:t>
          </a:r>
          <a:endParaRPr lang="en-US" dirty="0">
            <a:solidFill>
              <a:srgbClr val="FF0000"/>
            </a:solidFill>
          </a:endParaRPr>
        </a:p>
      </dgm:t>
    </dgm:pt>
    <dgm:pt modelId="{3CF971AC-5ADE-49BA-9A35-2177CB0522B9}" type="parTrans" cxnId="{C6F7C775-BE9C-43BB-B43B-591ABEF4A3A4}">
      <dgm:prSet/>
      <dgm:spPr/>
      <dgm:t>
        <a:bodyPr/>
        <a:lstStyle/>
        <a:p>
          <a:endParaRPr lang="en-US"/>
        </a:p>
      </dgm:t>
    </dgm:pt>
    <dgm:pt modelId="{93D9E3F2-C494-49C5-A256-17C560CDA176}" type="sibTrans" cxnId="{C6F7C775-BE9C-43BB-B43B-591ABEF4A3A4}">
      <dgm:prSet/>
      <dgm:spPr/>
      <dgm:t>
        <a:bodyPr/>
        <a:lstStyle/>
        <a:p>
          <a:endParaRPr lang="en-US"/>
        </a:p>
      </dgm:t>
    </dgm:pt>
    <dgm:pt modelId="{29C08D29-3036-4A5B-B492-01ECB491525E}">
      <dgm:prSet phldrT="[Text]"/>
      <dgm:spPr/>
      <dgm:t>
        <a:bodyPr/>
        <a:lstStyle/>
        <a:p>
          <a:r>
            <a:rPr lang="en-US" dirty="0" smtClean="0">
              <a:solidFill>
                <a:srgbClr val="FF0000"/>
              </a:solidFill>
            </a:rPr>
            <a:t>Growth and expansion of democracy</a:t>
          </a:r>
          <a:endParaRPr lang="en-US" dirty="0">
            <a:solidFill>
              <a:srgbClr val="FF0000"/>
            </a:solidFill>
          </a:endParaRPr>
        </a:p>
      </dgm:t>
    </dgm:pt>
    <dgm:pt modelId="{9863A696-670F-4C44-AE55-B0B808599D39}" type="parTrans" cxnId="{F55AA351-7D1D-445A-937F-626A32686867}">
      <dgm:prSet/>
      <dgm:spPr/>
      <dgm:t>
        <a:bodyPr/>
        <a:lstStyle/>
        <a:p>
          <a:endParaRPr lang="en-US"/>
        </a:p>
      </dgm:t>
    </dgm:pt>
    <dgm:pt modelId="{AB249127-D651-47AC-BDE0-7F8FE724E91B}" type="sibTrans" cxnId="{F55AA351-7D1D-445A-937F-626A32686867}">
      <dgm:prSet/>
      <dgm:spPr/>
      <dgm:t>
        <a:bodyPr/>
        <a:lstStyle/>
        <a:p>
          <a:endParaRPr lang="en-US"/>
        </a:p>
      </dgm:t>
    </dgm:pt>
    <dgm:pt modelId="{14AE4141-85D9-497A-A31A-47A3358E69F6}">
      <dgm:prSet phldrT="[Text]"/>
      <dgm:spPr/>
      <dgm:t>
        <a:bodyPr/>
        <a:lstStyle/>
        <a:p>
          <a:r>
            <a:rPr lang="en-US" dirty="0" smtClean="0"/>
            <a:t>Rise to power of businesspeople</a:t>
          </a:r>
          <a:endParaRPr lang="en-US" dirty="0"/>
        </a:p>
      </dgm:t>
    </dgm:pt>
    <dgm:pt modelId="{9E245112-740A-4264-AEB6-8321DD39D280}" type="parTrans" cxnId="{09D92F9E-34A5-46F3-A25D-406210555A7D}">
      <dgm:prSet/>
      <dgm:spPr/>
      <dgm:t>
        <a:bodyPr/>
        <a:lstStyle/>
        <a:p>
          <a:endParaRPr lang="en-US"/>
        </a:p>
      </dgm:t>
    </dgm:pt>
    <dgm:pt modelId="{DB39E260-CACE-44AF-A2FC-C7FE2FD6DA15}" type="sibTrans" cxnId="{09D92F9E-34A5-46F3-A25D-406210555A7D}">
      <dgm:prSet/>
      <dgm:spPr/>
      <dgm:t>
        <a:bodyPr/>
        <a:lstStyle/>
        <a:p>
          <a:endParaRPr lang="en-US"/>
        </a:p>
      </dgm:t>
    </dgm:pt>
    <dgm:pt modelId="{DCD62121-84C4-4E47-BF7B-B36795F1597B}">
      <dgm:prSet phldrT="[Text]"/>
      <dgm:spPr/>
      <dgm:t>
        <a:bodyPr/>
        <a:lstStyle/>
        <a:p>
          <a:r>
            <a:rPr lang="en-US" dirty="0" smtClean="0"/>
            <a:t>Increased government involvement in society</a:t>
          </a:r>
          <a:endParaRPr lang="en-US" dirty="0"/>
        </a:p>
      </dgm:t>
    </dgm:pt>
    <dgm:pt modelId="{4BCE67FD-C3EA-4FDC-ACE0-D65CC9B09862}" type="parTrans" cxnId="{AB93BD12-C7FB-48D8-B4EB-C1C997AF9AAD}">
      <dgm:prSet/>
      <dgm:spPr/>
      <dgm:t>
        <a:bodyPr/>
        <a:lstStyle/>
        <a:p>
          <a:endParaRPr lang="en-US"/>
        </a:p>
      </dgm:t>
    </dgm:pt>
    <dgm:pt modelId="{60182E7A-B332-48DE-9DD6-91B6AA501996}" type="sibTrans" cxnId="{AB93BD12-C7FB-48D8-B4EB-C1C997AF9AAD}">
      <dgm:prSet/>
      <dgm:spPr/>
      <dgm:t>
        <a:bodyPr/>
        <a:lstStyle/>
        <a:p>
          <a:endParaRPr lang="en-US"/>
        </a:p>
      </dgm:t>
    </dgm:pt>
    <dgm:pt modelId="{A5C48988-BB62-40AC-B6E1-E557ADA12FB4}">
      <dgm:prSet phldrT="[Text]"/>
      <dgm:spPr/>
      <dgm:t>
        <a:bodyPr/>
        <a:lstStyle/>
        <a:p>
          <a:r>
            <a:rPr lang="en-US" dirty="0" smtClean="0">
              <a:solidFill>
                <a:srgbClr val="FF0000"/>
              </a:solidFill>
            </a:rPr>
            <a:t>Nationalism and imperialism stimulated</a:t>
          </a:r>
          <a:endParaRPr lang="en-US" dirty="0">
            <a:solidFill>
              <a:srgbClr val="FF0000"/>
            </a:solidFill>
          </a:endParaRPr>
        </a:p>
      </dgm:t>
    </dgm:pt>
    <dgm:pt modelId="{68654261-42D8-4CB0-A678-E39FA2072ABC}" type="parTrans" cxnId="{17E5598D-2B9C-4CC0-A6C5-788AED461269}">
      <dgm:prSet/>
      <dgm:spPr/>
      <dgm:t>
        <a:bodyPr/>
        <a:lstStyle/>
        <a:p>
          <a:endParaRPr lang="en-US"/>
        </a:p>
      </dgm:t>
    </dgm:pt>
    <dgm:pt modelId="{80CF1311-F396-4B5D-8D99-F3832EB175DB}" type="sibTrans" cxnId="{17E5598D-2B9C-4CC0-A6C5-788AED461269}">
      <dgm:prSet/>
      <dgm:spPr/>
      <dgm:t>
        <a:bodyPr/>
        <a:lstStyle/>
        <a:p>
          <a:endParaRPr lang="en-US"/>
        </a:p>
      </dgm:t>
    </dgm:pt>
    <dgm:pt modelId="{E8A09580-EBC3-4242-ACB1-BE12E2D4061F}">
      <dgm:prSet phldrT="[Text]"/>
      <dgm:spPr/>
      <dgm:t>
        <a:bodyPr/>
        <a:lstStyle/>
        <a:p>
          <a:r>
            <a:rPr lang="en-US" dirty="0" smtClean="0">
              <a:solidFill>
                <a:srgbClr val="FF0000"/>
              </a:solidFill>
            </a:rPr>
            <a:t>Increased power of industrialized nations</a:t>
          </a:r>
          <a:endParaRPr lang="en-US" dirty="0">
            <a:solidFill>
              <a:srgbClr val="FF0000"/>
            </a:solidFill>
          </a:endParaRPr>
        </a:p>
      </dgm:t>
    </dgm:pt>
    <dgm:pt modelId="{1937E5E6-F5BB-45F7-8B24-C779755B5F97}" type="parTrans" cxnId="{B6DEF95C-18FA-46B7-A35E-FC2C669A1C9B}">
      <dgm:prSet/>
      <dgm:spPr/>
      <dgm:t>
        <a:bodyPr/>
        <a:lstStyle/>
        <a:p>
          <a:endParaRPr lang="en-US"/>
        </a:p>
      </dgm:t>
    </dgm:pt>
    <dgm:pt modelId="{6D41D70D-380C-474F-97CC-329D83F13C19}" type="sibTrans" cxnId="{B6DEF95C-18FA-46B7-A35E-FC2C669A1C9B}">
      <dgm:prSet/>
      <dgm:spPr/>
      <dgm:t>
        <a:bodyPr/>
        <a:lstStyle/>
        <a:p>
          <a:endParaRPr lang="en-US"/>
        </a:p>
      </dgm:t>
    </dgm:pt>
    <dgm:pt modelId="{85BCCE42-9E54-4D14-80AE-0D3066186191}">
      <dgm:prSet phldrT="[Text]"/>
      <dgm:spPr/>
      <dgm:t>
        <a:bodyPr/>
        <a:lstStyle/>
        <a:p>
          <a:r>
            <a:rPr lang="en-US" dirty="0" smtClean="0">
              <a:solidFill>
                <a:srgbClr val="FF0000"/>
              </a:solidFill>
            </a:rPr>
            <a:t>Improved status and earning power of women</a:t>
          </a:r>
          <a:endParaRPr lang="en-US" dirty="0">
            <a:solidFill>
              <a:srgbClr val="FF0000"/>
            </a:solidFill>
          </a:endParaRPr>
        </a:p>
      </dgm:t>
    </dgm:pt>
    <dgm:pt modelId="{E64A0018-7FF9-4C6E-9062-F373F8811F80}" type="parTrans" cxnId="{63A88F32-762C-4A4C-A6C9-1617F05F047D}">
      <dgm:prSet/>
      <dgm:spPr/>
      <dgm:t>
        <a:bodyPr/>
        <a:lstStyle/>
        <a:p>
          <a:endParaRPr lang="en-US"/>
        </a:p>
      </dgm:t>
    </dgm:pt>
    <dgm:pt modelId="{3AB37CC3-3CDA-4E19-B775-D3E0B7E0E38C}" type="sibTrans" cxnId="{63A88F32-762C-4A4C-A6C9-1617F05F047D}">
      <dgm:prSet/>
      <dgm:spPr/>
      <dgm:t>
        <a:bodyPr/>
        <a:lstStyle/>
        <a:p>
          <a:endParaRPr lang="en-US"/>
        </a:p>
      </dgm:t>
    </dgm:pt>
    <dgm:pt modelId="{606D098F-5D37-4F2C-87EC-FA98D28E9602}">
      <dgm:prSet phldrT="[Text]"/>
      <dgm:spPr/>
      <dgm:t>
        <a:bodyPr/>
        <a:lstStyle/>
        <a:p>
          <a:r>
            <a:rPr lang="en-US" dirty="0" smtClean="0"/>
            <a:t>Increase in leisure time</a:t>
          </a:r>
          <a:endParaRPr lang="en-US" dirty="0"/>
        </a:p>
      </dgm:t>
    </dgm:pt>
    <dgm:pt modelId="{678432E4-E0E7-41B1-B53B-F4C0924C7440}" type="parTrans" cxnId="{0FA3F150-7D2F-4A7C-A9C2-67FA845734F1}">
      <dgm:prSet/>
      <dgm:spPr/>
      <dgm:t>
        <a:bodyPr/>
        <a:lstStyle/>
        <a:p>
          <a:endParaRPr lang="en-US"/>
        </a:p>
      </dgm:t>
    </dgm:pt>
    <dgm:pt modelId="{8B1E6065-91E3-49A1-89AC-C7C1953D98BA}" type="sibTrans" cxnId="{0FA3F150-7D2F-4A7C-A9C2-67FA845734F1}">
      <dgm:prSet/>
      <dgm:spPr/>
      <dgm:t>
        <a:bodyPr/>
        <a:lstStyle/>
        <a:p>
          <a:endParaRPr lang="en-US"/>
        </a:p>
      </dgm:t>
    </dgm:pt>
    <dgm:pt modelId="{D422C15C-B8CD-4B90-965B-AE3CB8CBA193}">
      <dgm:prSet phldrT="[Text]"/>
      <dgm:spPr/>
      <dgm:t>
        <a:bodyPr/>
        <a:lstStyle/>
        <a:p>
          <a:r>
            <a:rPr lang="en-US" dirty="0" smtClean="0">
              <a:solidFill>
                <a:srgbClr val="FF0000"/>
              </a:solidFill>
            </a:rPr>
            <a:t>Population increases</a:t>
          </a:r>
          <a:endParaRPr lang="en-US" dirty="0">
            <a:solidFill>
              <a:srgbClr val="FF0000"/>
            </a:solidFill>
          </a:endParaRPr>
        </a:p>
      </dgm:t>
    </dgm:pt>
    <dgm:pt modelId="{65266553-65F9-4450-B691-DEE63B295A1F}" type="parTrans" cxnId="{BF31E3C2-9598-45EB-A8BD-4495779D189B}">
      <dgm:prSet/>
      <dgm:spPr/>
      <dgm:t>
        <a:bodyPr/>
        <a:lstStyle/>
        <a:p>
          <a:endParaRPr lang="en-US"/>
        </a:p>
      </dgm:t>
    </dgm:pt>
    <dgm:pt modelId="{24E6E880-6BDA-4952-904C-81AD09231C43}" type="sibTrans" cxnId="{BF31E3C2-9598-45EB-A8BD-4495779D189B}">
      <dgm:prSet/>
      <dgm:spPr/>
      <dgm:t>
        <a:bodyPr/>
        <a:lstStyle/>
        <a:p>
          <a:endParaRPr lang="en-US"/>
        </a:p>
      </dgm:t>
    </dgm:pt>
    <dgm:pt modelId="{74F46263-779D-451B-AA6C-85B08DEF7E76}">
      <dgm:prSet phldrT="[Text]"/>
      <dgm:spPr/>
      <dgm:t>
        <a:bodyPr/>
        <a:lstStyle/>
        <a:p>
          <a:r>
            <a:rPr lang="en-US" dirty="0" smtClean="0">
              <a:solidFill>
                <a:srgbClr val="FF0000"/>
              </a:solidFill>
            </a:rPr>
            <a:t>Problems – economic insecurity, increased deadliness of war, urban slums, etc.</a:t>
          </a:r>
          <a:endParaRPr lang="en-US" dirty="0">
            <a:solidFill>
              <a:srgbClr val="FF0000"/>
            </a:solidFill>
          </a:endParaRPr>
        </a:p>
      </dgm:t>
    </dgm:pt>
    <dgm:pt modelId="{3E78E664-1842-4F60-8237-534EAAB44E6E}" type="parTrans" cxnId="{F356C812-2E0C-4E31-87B2-B0F1CC06BDFA}">
      <dgm:prSet/>
      <dgm:spPr/>
      <dgm:t>
        <a:bodyPr/>
        <a:lstStyle/>
        <a:p>
          <a:endParaRPr lang="en-US"/>
        </a:p>
      </dgm:t>
    </dgm:pt>
    <dgm:pt modelId="{EC19EA35-5233-4547-8EF5-49A78AED68CE}" type="sibTrans" cxnId="{F356C812-2E0C-4E31-87B2-B0F1CC06BDFA}">
      <dgm:prSet/>
      <dgm:spPr/>
      <dgm:t>
        <a:bodyPr/>
        <a:lstStyle/>
        <a:p>
          <a:endParaRPr lang="en-US"/>
        </a:p>
      </dgm:t>
    </dgm:pt>
    <dgm:pt modelId="{124BF1E6-D6AA-4CE1-A5BE-0EAA54ED0D9F}">
      <dgm:prSet phldrT="[Text]"/>
      <dgm:spPr/>
      <dgm:t>
        <a:bodyPr/>
        <a:lstStyle/>
        <a:p>
          <a:r>
            <a:rPr lang="en-US" dirty="0" smtClean="0">
              <a:solidFill>
                <a:srgbClr val="FF0000"/>
              </a:solidFill>
            </a:rPr>
            <a:t>Increased standard of living</a:t>
          </a:r>
          <a:endParaRPr lang="en-US" dirty="0">
            <a:solidFill>
              <a:srgbClr val="FF0000"/>
            </a:solidFill>
          </a:endParaRPr>
        </a:p>
      </dgm:t>
    </dgm:pt>
    <dgm:pt modelId="{C8DAFCD1-58B0-434A-B7EC-2C3A466DBAA8}" type="parTrans" cxnId="{162A31F2-2DDA-42E7-A9BE-993F0AF6EFEC}">
      <dgm:prSet/>
      <dgm:spPr/>
    </dgm:pt>
    <dgm:pt modelId="{2281AB4A-A825-4B33-8A2F-8F62F400B5D7}" type="sibTrans" cxnId="{162A31F2-2DDA-42E7-A9BE-993F0AF6EFEC}">
      <dgm:prSet/>
      <dgm:spPr/>
    </dgm:pt>
    <dgm:pt modelId="{1DF9C4EE-9930-4783-B393-460A5457FFE2}">
      <dgm:prSet phldrT="[Text]"/>
      <dgm:spPr/>
      <dgm:t>
        <a:bodyPr/>
        <a:lstStyle/>
        <a:p>
          <a:r>
            <a:rPr lang="en-US" dirty="0" smtClean="0">
              <a:solidFill>
                <a:srgbClr val="FF0000"/>
              </a:solidFill>
            </a:rPr>
            <a:t>Mass production of goods</a:t>
          </a:r>
          <a:endParaRPr lang="en-US" dirty="0">
            <a:solidFill>
              <a:srgbClr val="FF0000"/>
            </a:solidFill>
          </a:endParaRPr>
        </a:p>
      </dgm:t>
    </dgm:pt>
    <dgm:pt modelId="{0AFC4056-D582-42D5-8BF5-7145593A49E2}" type="parTrans" cxnId="{D28FD816-C1C2-486C-9250-9CD6A97DF2AD}">
      <dgm:prSet/>
      <dgm:spPr/>
    </dgm:pt>
    <dgm:pt modelId="{A147AD11-364B-4037-BEF5-5718551F4B32}" type="sibTrans" cxnId="{D28FD816-C1C2-486C-9250-9CD6A97DF2AD}">
      <dgm:prSet/>
      <dgm:spPr/>
    </dgm:pt>
    <dgm:pt modelId="{86F8B928-0A8D-4CB6-BA51-955C4868BC8F}" type="pres">
      <dgm:prSet presAssocID="{60AE111C-1CE5-4242-949C-E9B0058F35AC}" presName="Name0" presStyleCnt="0">
        <dgm:presLayoutVars>
          <dgm:dir/>
          <dgm:animLvl val="lvl"/>
          <dgm:resizeHandles val="exact"/>
        </dgm:presLayoutVars>
      </dgm:prSet>
      <dgm:spPr/>
      <dgm:t>
        <a:bodyPr/>
        <a:lstStyle/>
        <a:p>
          <a:endParaRPr lang="en-US"/>
        </a:p>
      </dgm:t>
    </dgm:pt>
    <dgm:pt modelId="{51E011C8-65F5-4075-950E-2FC0474975EB}" type="pres">
      <dgm:prSet presAssocID="{0C418F51-F5E4-4D1A-A787-844E65DC9CA5}" presName="linNode" presStyleCnt="0"/>
      <dgm:spPr/>
    </dgm:pt>
    <dgm:pt modelId="{6BACB561-A823-4375-B0E6-AA26F0DA7C6F}" type="pres">
      <dgm:prSet presAssocID="{0C418F51-F5E4-4D1A-A787-844E65DC9CA5}" presName="parentText" presStyleLbl="node1" presStyleIdx="0" presStyleCnt="3" custScaleX="62037" custLinFactNeighborX="-10677" custLinFactNeighborY="4346">
        <dgm:presLayoutVars>
          <dgm:chMax val="1"/>
          <dgm:bulletEnabled val="1"/>
        </dgm:presLayoutVars>
      </dgm:prSet>
      <dgm:spPr/>
      <dgm:t>
        <a:bodyPr/>
        <a:lstStyle/>
        <a:p>
          <a:endParaRPr lang="en-US"/>
        </a:p>
      </dgm:t>
    </dgm:pt>
    <dgm:pt modelId="{201F75DB-7F7F-4D4C-8715-AA4D251D6F9B}" type="pres">
      <dgm:prSet presAssocID="{0C418F51-F5E4-4D1A-A787-844E65DC9CA5}" presName="descendantText" presStyleLbl="alignAccFollowNode1" presStyleIdx="0" presStyleCnt="3" custScaleX="120833" custLinFactNeighborX="463" custLinFactNeighborY="4175">
        <dgm:presLayoutVars>
          <dgm:bulletEnabled val="1"/>
        </dgm:presLayoutVars>
      </dgm:prSet>
      <dgm:spPr/>
      <dgm:t>
        <a:bodyPr/>
        <a:lstStyle/>
        <a:p>
          <a:endParaRPr lang="en-US"/>
        </a:p>
      </dgm:t>
    </dgm:pt>
    <dgm:pt modelId="{A7A27384-81D3-4575-8AE7-20209CA2C5AD}" type="pres">
      <dgm:prSet presAssocID="{AFF52DB4-7040-4B78-9D09-F6869ECF16C5}" presName="sp" presStyleCnt="0"/>
      <dgm:spPr/>
    </dgm:pt>
    <dgm:pt modelId="{53085BBC-34D2-4E4B-AE80-76E4B53FDC38}" type="pres">
      <dgm:prSet presAssocID="{6C3285CE-09D5-42E5-A4DA-D5ACA3B1BB59}" presName="linNode" presStyleCnt="0"/>
      <dgm:spPr/>
    </dgm:pt>
    <dgm:pt modelId="{413A3ABC-8400-4250-97EC-18E91C173447}" type="pres">
      <dgm:prSet presAssocID="{6C3285CE-09D5-42E5-A4DA-D5ACA3B1BB59}" presName="parentText" presStyleLbl="node1" presStyleIdx="1" presStyleCnt="3" custScaleX="62037" custLinFactNeighborX="-10677" custLinFactNeighborY="2780">
        <dgm:presLayoutVars>
          <dgm:chMax val="1"/>
          <dgm:bulletEnabled val="1"/>
        </dgm:presLayoutVars>
      </dgm:prSet>
      <dgm:spPr/>
      <dgm:t>
        <a:bodyPr/>
        <a:lstStyle/>
        <a:p>
          <a:endParaRPr lang="en-US"/>
        </a:p>
      </dgm:t>
    </dgm:pt>
    <dgm:pt modelId="{06A452AC-B1F7-4091-B071-DBE996FD3E62}" type="pres">
      <dgm:prSet presAssocID="{6C3285CE-09D5-42E5-A4DA-D5ACA3B1BB59}" presName="descendantText" presStyleLbl="alignAccFollowNode1" presStyleIdx="1" presStyleCnt="3" custScaleX="121354">
        <dgm:presLayoutVars>
          <dgm:bulletEnabled val="1"/>
        </dgm:presLayoutVars>
      </dgm:prSet>
      <dgm:spPr/>
      <dgm:t>
        <a:bodyPr/>
        <a:lstStyle/>
        <a:p>
          <a:endParaRPr lang="en-US"/>
        </a:p>
      </dgm:t>
    </dgm:pt>
    <dgm:pt modelId="{B74DF92C-BB53-4619-A8EF-A9651C661F12}" type="pres">
      <dgm:prSet presAssocID="{AB310849-7325-40AE-B37A-759C6B8C5B5A}" presName="sp" presStyleCnt="0"/>
      <dgm:spPr/>
    </dgm:pt>
    <dgm:pt modelId="{9EC718B6-89C5-4ADA-952D-53A4557B5964}" type="pres">
      <dgm:prSet presAssocID="{D70519E6-1FA9-4442-AE5B-9686DC705AFB}" presName="linNode" presStyleCnt="0"/>
      <dgm:spPr/>
    </dgm:pt>
    <dgm:pt modelId="{33ECA90E-9E08-4E7E-8BCE-F37510406DEC}" type="pres">
      <dgm:prSet presAssocID="{D70519E6-1FA9-4442-AE5B-9686DC705AFB}" presName="parentText" presStyleLbl="node1" presStyleIdx="2" presStyleCnt="3" custScaleX="62037" custLinFactNeighborX="-10677" custLinFactNeighborY="152">
        <dgm:presLayoutVars>
          <dgm:chMax val="1"/>
          <dgm:bulletEnabled val="1"/>
        </dgm:presLayoutVars>
      </dgm:prSet>
      <dgm:spPr/>
      <dgm:t>
        <a:bodyPr/>
        <a:lstStyle/>
        <a:p>
          <a:endParaRPr lang="en-US"/>
        </a:p>
      </dgm:t>
    </dgm:pt>
    <dgm:pt modelId="{5F8313E1-EE9D-49C4-8BEA-AC29FA425D8A}" type="pres">
      <dgm:prSet presAssocID="{D70519E6-1FA9-4442-AE5B-9686DC705AFB}" presName="descendantText" presStyleLbl="alignAccFollowNode1" presStyleIdx="2" presStyleCnt="3" custScaleX="123809">
        <dgm:presLayoutVars>
          <dgm:bulletEnabled val="1"/>
        </dgm:presLayoutVars>
      </dgm:prSet>
      <dgm:spPr/>
      <dgm:t>
        <a:bodyPr/>
        <a:lstStyle/>
        <a:p>
          <a:endParaRPr lang="en-US"/>
        </a:p>
      </dgm:t>
    </dgm:pt>
  </dgm:ptLst>
  <dgm:cxnLst>
    <dgm:cxn modelId="{2946D05E-03C6-4D3D-9635-E3855C136B7D}" type="presOf" srcId="{BBC073F7-B7E4-47E1-9780-D69508F54EF2}" destId="{201F75DB-7F7F-4D4C-8715-AA4D251D6F9B}" srcOrd="0" destOrd="1" presId="urn:microsoft.com/office/officeart/2005/8/layout/vList5"/>
    <dgm:cxn modelId="{7EC9F593-3C2C-4FDB-962E-EA1F5D61F2A1}" type="presOf" srcId="{85BCCE42-9E54-4D14-80AE-0D3066186191}" destId="{5F8313E1-EE9D-49C4-8BEA-AC29FA425D8A}" srcOrd="0" destOrd="1" presId="urn:microsoft.com/office/officeart/2005/8/layout/vList5"/>
    <dgm:cxn modelId="{7AFA9634-4A07-4C1F-AF73-75458967B951}" type="presOf" srcId="{606D098F-5D37-4F2C-87EC-FA98D28E9602}" destId="{5F8313E1-EE9D-49C4-8BEA-AC29FA425D8A}" srcOrd="0" destOrd="2" presId="urn:microsoft.com/office/officeart/2005/8/layout/vList5"/>
    <dgm:cxn modelId="{B6DEF95C-18FA-46B7-A35E-FC2C669A1C9B}" srcId="{6C3285CE-09D5-42E5-A4DA-D5ACA3B1BB59}" destId="{E8A09580-EBC3-4242-ACB1-BE12E2D4061F}" srcOrd="3" destOrd="0" parTransId="{1937E5E6-F5BB-45F7-8B24-C779755B5F97}" sibTransId="{6D41D70D-380C-474F-97CC-329D83F13C19}"/>
    <dgm:cxn modelId="{ECD8262B-D15B-4281-9202-11E1E9C8FAAE}" srcId="{0C418F51-F5E4-4D1A-A787-844E65DC9CA5}" destId="{D305B62B-5F0A-4CC2-A5D1-FDFF74D7E70B}" srcOrd="3" destOrd="0" parTransId="{A3239BAC-9717-48EA-AB00-6E835FE9A4E9}" sibTransId="{665DE639-3FAF-4D90-BD57-1C7C7C9E5C07}"/>
    <dgm:cxn modelId="{0FA3F150-7D2F-4A7C-A9C2-67FA845734F1}" srcId="{D70519E6-1FA9-4442-AE5B-9686DC705AFB}" destId="{606D098F-5D37-4F2C-87EC-FA98D28E9602}" srcOrd="2" destOrd="0" parTransId="{678432E4-E0E7-41B1-B53B-F4C0924C7440}" sibTransId="{8B1E6065-91E3-49A1-89AC-C7C1953D98BA}"/>
    <dgm:cxn modelId="{63A88F32-762C-4A4C-A6C9-1617F05F047D}" srcId="{D70519E6-1FA9-4442-AE5B-9686DC705AFB}" destId="{85BCCE42-9E54-4D14-80AE-0D3066186191}" srcOrd="1" destOrd="0" parTransId="{E64A0018-7FF9-4C6E-9062-F373F8811F80}" sibTransId="{3AB37CC3-3CDA-4E19-B775-D3E0B7E0E38C}"/>
    <dgm:cxn modelId="{30419D9D-2AF3-4285-9F3A-1C16F154155C}" srcId="{0C418F51-F5E4-4D1A-A787-844E65DC9CA5}" destId="{BBC073F7-B7E4-47E1-9780-D69508F54EF2}" srcOrd="1" destOrd="0" parTransId="{0FFF820E-1758-4E6F-B97D-5FFFDC8AAC09}" sibTransId="{3F29F0FB-92AC-46F7-8058-601BA9CB2C6E}"/>
    <dgm:cxn modelId="{D7BE905C-F7F0-4B26-9A08-8A65D0FC89C7}" type="presOf" srcId="{14AE4141-85D9-497A-A31A-47A3358E69F6}" destId="{06A452AC-B1F7-4091-B071-DBE996FD3E62}" srcOrd="0" destOrd="5" presId="urn:microsoft.com/office/officeart/2005/8/layout/vList5"/>
    <dgm:cxn modelId="{09D92F9E-34A5-46F3-A25D-406210555A7D}" srcId="{6C3285CE-09D5-42E5-A4DA-D5ACA3B1BB59}" destId="{14AE4141-85D9-497A-A31A-47A3358E69F6}" srcOrd="5" destOrd="0" parTransId="{9E245112-740A-4264-AEB6-8321DD39D280}" sibTransId="{DB39E260-CACE-44AF-A2FC-C7FE2FD6DA15}"/>
    <dgm:cxn modelId="{F55AA351-7D1D-445A-937F-626A32686867}" srcId="{6C3285CE-09D5-42E5-A4DA-D5ACA3B1BB59}" destId="{29C08D29-3036-4A5B-B492-01ECB491525E}" srcOrd="1" destOrd="0" parTransId="{9863A696-670F-4C44-AE55-B0B808599D39}" sibTransId="{AB249127-D651-47AC-BDE0-7F8FE724E91B}"/>
    <dgm:cxn modelId="{1196C462-451E-48EE-AA02-D5AB1CA1B1C2}" type="presOf" srcId="{A7E165FB-C287-4B26-A2E6-CB0A6FDFB145}" destId="{201F75DB-7F7F-4D4C-8715-AA4D251D6F9B}" srcOrd="0" destOrd="0" presId="urn:microsoft.com/office/officeart/2005/8/layout/vList5"/>
    <dgm:cxn modelId="{4EC6918E-C793-4634-B46F-4DF5B28E4395}" srcId="{60AE111C-1CE5-4242-949C-E9B0058F35AC}" destId="{0C418F51-F5E4-4D1A-A787-844E65DC9CA5}" srcOrd="0" destOrd="0" parTransId="{CF0D6356-6845-4D90-970D-76E05DA3ED2A}" sibTransId="{AFF52DB4-7040-4B78-9D09-F6869ECF16C5}"/>
    <dgm:cxn modelId="{AF914C9B-42D4-477C-9F75-3FD8E4C6E013}" srcId="{60AE111C-1CE5-4242-949C-E9B0058F35AC}" destId="{D70519E6-1FA9-4442-AE5B-9686DC705AFB}" srcOrd="2" destOrd="0" parTransId="{67879A1B-B150-4E52-AF23-50F893CAD78A}" sibTransId="{FD82C936-64AC-4523-A143-0B8C5DEDED55}"/>
    <dgm:cxn modelId="{8A7D68DC-2F46-4908-8DA5-4FBB66FB6A3C}" type="presOf" srcId="{60AE111C-1CE5-4242-949C-E9B0058F35AC}" destId="{86F8B928-0A8D-4CB6-BA51-955C4868BC8F}" srcOrd="0" destOrd="0" presId="urn:microsoft.com/office/officeart/2005/8/layout/vList5"/>
    <dgm:cxn modelId="{F356C812-2E0C-4E31-87B2-B0F1CC06BDFA}" srcId="{D70519E6-1FA9-4442-AE5B-9686DC705AFB}" destId="{74F46263-779D-451B-AA6C-85B08DEF7E76}" srcOrd="4" destOrd="0" parTransId="{3E78E664-1842-4F60-8237-534EAAB44E6E}" sibTransId="{EC19EA35-5233-4547-8EF5-49A78AED68CE}"/>
    <dgm:cxn modelId="{E56592FB-DD2C-4A4C-AA38-2D22F5A06E93}" type="presOf" srcId="{124BF1E6-D6AA-4CE1-A5BE-0EAA54ED0D9F}" destId="{201F75DB-7F7F-4D4C-8715-AA4D251D6F9B}" srcOrd="0" destOrd="4" presId="urn:microsoft.com/office/officeart/2005/8/layout/vList5"/>
    <dgm:cxn modelId="{BE06FF94-1711-4D95-B518-512EDBE9DC45}" type="presOf" srcId="{C18CB863-B03F-4A21-B92E-C3C2F1D5FC1F}" destId="{201F75DB-7F7F-4D4C-8715-AA4D251D6F9B}" srcOrd="0" destOrd="5" presId="urn:microsoft.com/office/officeart/2005/8/layout/vList5"/>
    <dgm:cxn modelId="{2008F207-067E-4E64-947D-CF4B17646349}" type="presOf" srcId="{1DF9C4EE-9930-4783-B393-460A5457FFE2}" destId="{201F75DB-7F7F-4D4C-8715-AA4D251D6F9B}" srcOrd="0" destOrd="2" presId="urn:microsoft.com/office/officeart/2005/8/layout/vList5"/>
    <dgm:cxn modelId="{41E0558C-BEDE-4545-8844-C31D231AAE06}" type="presOf" srcId="{D422C15C-B8CD-4B90-965B-AE3CB8CBA193}" destId="{5F8313E1-EE9D-49C4-8BEA-AC29FA425D8A}" srcOrd="0" destOrd="3" presId="urn:microsoft.com/office/officeart/2005/8/layout/vList5"/>
    <dgm:cxn modelId="{AB93BD12-C7FB-48D8-B4EB-C1C997AF9AAD}" srcId="{6C3285CE-09D5-42E5-A4DA-D5ACA3B1BB59}" destId="{DCD62121-84C4-4E47-BF7B-B36795F1597B}" srcOrd="2" destOrd="0" parTransId="{4BCE67FD-C3EA-4FDC-ACE0-D65CC9B09862}" sibTransId="{60182E7A-B332-48DE-9DD6-91B6AA501996}"/>
    <dgm:cxn modelId="{07FEE59A-58FD-4B0B-93CF-756BA8114232}" type="presOf" srcId="{29C08D29-3036-4A5B-B492-01ECB491525E}" destId="{06A452AC-B1F7-4091-B071-DBE996FD3E62}" srcOrd="0" destOrd="1" presId="urn:microsoft.com/office/officeart/2005/8/layout/vList5"/>
    <dgm:cxn modelId="{B2EAE143-9261-4AD9-80C3-EE6692174EF5}" type="presOf" srcId="{05CDF0AD-3A9A-4157-889C-45F987A55126}" destId="{06A452AC-B1F7-4091-B071-DBE996FD3E62}" srcOrd="0" destOrd="0" presId="urn:microsoft.com/office/officeart/2005/8/layout/vList5"/>
    <dgm:cxn modelId="{BBBDAAD1-2E6E-4225-A9AF-04E0ED4A65A1}" type="presOf" srcId="{6C3285CE-09D5-42E5-A4DA-D5ACA3B1BB59}" destId="{413A3ABC-8400-4250-97EC-18E91C173447}" srcOrd="0" destOrd="0" presId="urn:microsoft.com/office/officeart/2005/8/layout/vList5"/>
    <dgm:cxn modelId="{C6F7C775-BE9C-43BB-B43B-591ABEF4A3A4}" srcId="{0C418F51-F5E4-4D1A-A787-844E65DC9CA5}" destId="{C18CB863-B03F-4A21-B92E-C3C2F1D5FC1F}" srcOrd="5" destOrd="0" parTransId="{3CF971AC-5ADE-49BA-9A35-2177CB0522B9}" sibTransId="{93D9E3F2-C494-49C5-A256-17C560CDA176}"/>
    <dgm:cxn modelId="{162A31F2-2DDA-42E7-A9BE-993F0AF6EFEC}" srcId="{0C418F51-F5E4-4D1A-A787-844E65DC9CA5}" destId="{124BF1E6-D6AA-4CE1-A5BE-0EAA54ED0D9F}" srcOrd="4" destOrd="0" parTransId="{C8DAFCD1-58B0-434A-B7EC-2C3A466DBAA8}" sibTransId="{2281AB4A-A825-4B33-8A2F-8F62F400B5D7}"/>
    <dgm:cxn modelId="{23F153DC-DDEF-43BD-A8D7-DAFD05C14A93}" type="presOf" srcId="{DCD62121-84C4-4E47-BF7B-B36795F1597B}" destId="{06A452AC-B1F7-4091-B071-DBE996FD3E62}" srcOrd="0" destOrd="2" presId="urn:microsoft.com/office/officeart/2005/8/layout/vList5"/>
    <dgm:cxn modelId="{2A6458A8-0F8C-4030-B64D-BB0E35C93DA6}" type="presOf" srcId="{D70519E6-1FA9-4442-AE5B-9686DC705AFB}" destId="{33ECA90E-9E08-4E7E-8BCE-F37510406DEC}" srcOrd="0" destOrd="0" presId="urn:microsoft.com/office/officeart/2005/8/layout/vList5"/>
    <dgm:cxn modelId="{D28FD816-C1C2-486C-9250-9CD6A97DF2AD}" srcId="{0C418F51-F5E4-4D1A-A787-844E65DC9CA5}" destId="{1DF9C4EE-9930-4783-B393-460A5457FFE2}" srcOrd="2" destOrd="0" parTransId="{0AFC4056-D582-42D5-8BF5-7145593A49E2}" sibTransId="{A147AD11-364B-4037-BEF5-5718551F4B32}"/>
    <dgm:cxn modelId="{C1D6E2DC-C1FC-4C0C-8417-3E594D1EAF7C}" srcId="{6C3285CE-09D5-42E5-A4DA-D5ACA3B1BB59}" destId="{05CDF0AD-3A9A-4157-889C-45F987A55126}" srcOrd="0" destOrd="0" parTransId="{9A44EDA7-A377-486D-B5F8-F1A448A8ABCB}" sibTransId="{5FF6991B-2AF9-4768-9077-A743B09A6D79}"/>
    <dgm:cxn modelId="{BF31E3C2-9598-45EB-A8BD-4495779D189B}" srcId="{D70519E6-1FA9-4442-AE5B-9686DC705AFB}" destId="{D422C15C-B8CD-4B90-965B-AE3CB8CBA193}" srcOrd="3" destOrd="0" parTransId="{65266553-65F9-4450-B691-DEE63B295A1F}" sibTransId="{24E6E880-6BDA-4952-904C-81AD09231C43}"/>
    <dgm:cxn modelId="{17E5598D-2B9C-4CC0-A6C5-788AED461269}" srcId="{6C3285CE-09D5-42E5-A4DA-D5ACA3B1BB59}" destId="{A5C48988-BB62-40AC-B6E1-E557ADA12FB4}" srcOrd="4" destOrd="0" parTransId="{68654261-42D8-4CB0-A678-E39FA2072ABC}" sibTransId="{80CF1311-F396-4B5D-8D99-F3832EB175DB}"/>
    <dgm:cxn modelId="{8F891151-2D65-4B31-95AC-CA769B8D0E37}" type="presOf" srcId="{D305B62B-5F0A-4CC2-A5D1-FDFF74D7E70B}" destId="{201F75DB-7F7F-4D4C-8715-AA4D251D6F9B}" srcOrd="0" destOrd="3" presId="urn:microsoft.com/office/officeart/2005/8/layout/vList5"/>
    <dgm:cxn modelId="{4BF556B8-7D54-4E01-B530-93F47520EE1B}" srcId="{D70519E6-1FA9-4442-AE5B-9686DC705AFB}" destId="{F86D4C66-8BF6-4B1E-9457-6055C7CCB587}" srcOrd="5" destOrd="0" parTransId="{74EFC84B-F0A1-4247-9C30-3E06639D8DD0}" sibTransId="{BEEA0808-CB7B-413E-AE1F-C71D39042874}"/>
    <dgm:cxn modelId="{BEBE06E7-AB55-4B89-AB59-A6E898554EDC}" type="presOf" srcId="{F86D4C66-8BF6-4B1E-9457-6055C7CCB587}" destId="{5F8313E1-EE9D-49C4-8BEA-AC29FA425D8A}" srcOrd="0" destOrd="5" presId="urn:microsoft.com/office/officeart/2005/8/layout/vList5"/>
    <dgm:cxn modelId="{EFDBB324-716D-4900-B9D2-F35560A45ABD}" type="presOf" srcId="{0C418F51-F5E4-4D1A-A787-844E65DC9CA5}" destId="{6BACB561-A823-4375-B0E6-AA26F0DA7C6F}" srcOrd="0" destOrd="0" presId="urn:microsoft.com/office/officeart/2005/8/layout/vList5"/>
    <dgm:cxn modelId="{E7781493-CB13-4267-AE84-FF9F8E073FA5}" type="presOf" srcId="{A5C48988-BB62-40AC-B6E1-E557ADA12FB4}" destId="{06A452AC-B1F7-4091-B071-DBE996FD3E62}" srcOrd="0" destOrd="4" presId="urn:microsoft.com/office/officeart/2005/8/layout/vList5"/>
    <dgm:cxn modelId="{2C916892-7ABF-46AC-9BF0-416818821349}" type="presOf" srcId="{F01D4888-08D8-4181-8696-0B4526E060C0}" destId="{5F8313E1-EE9D-49C4-8BEA-AC29FA425D8A}" srcOrd="0" destOrd="0" presId="urn:microsoft.com/office/officeart/2005/8/layout/vList5"/>
    <dgm:cxn modelId="{0D8BBCF2-BD31-4812-9C05-ADDCB93684D9}" srcId="{0C418F51-F5E4-4D1A-A787-844E65DC9CA5}" destId="{A7E165FB-C287-4B26-A2E6-CB0A6FDFB145}" srcOrd="0" destOrd="0" parTransId="{74746D52-ACD7-4B3A-AE8C-43A97D95A954}" sibTransId="{0477946D-C2BC-4EFA-930F-69100FAD180B}"/>
    <dgm:cxn modelId="{A29987A4-60F0-4D6E-BDF0-5CE43B364F0F}" type="presOf" srcId="{74F46263-779D-451B-AA6C-85B08DEF7E76}" destId="{5F8313E1-EE9D-49C4-8BEA-AC29FA425D8A}" srcOrd="0" destOrd="4" presId="urn:microsoft.com/office/officeart/2005/8/layout/vList5"/>
    <dgm:cxn modelId="{619F66AA-326B-4E95-84F9-0D120A486573}" srcId="{D70519E6-1FA9-4442-AE5B-9686DC705AFB}" destId="{F01D4888-08D8-4181-8696-0B4526E060C0}" srcOrd="0" destOrd="0" parTransId="{CAEA6247-5BC9-4AAD-B833-E99EE341EC41}" sibTransId="{90060218-1F6B-4374-B6E6-4D3ED88CAEA6}"/>
    <dgm:cxn modelId="{963EBEBF-8A56-4AC9-A332-ACD2ADBC1B48}" srcId="{60AE111C-1CE5-4242-949C-E9B0058F35AC}" destId="{6C3285CE-09D5-42E5-A4DA-D5ACA3B1BB59}" srcOrd="1" destOrd="0" parTransId="{AFF6FFA4-2895-4FBB-A5FD-9DE3A69ED9C1}" sibTransId="{AB310849-7325-40AE-B37A-759C6B8C5B5A}"/>
    <dgm:cxn modelId="{D8A2FB91-B7B1-4A37-8D3C-133A66D872ED}" type="presOf" srcId="{E8A09580-EBC3-4242-ACB1-BE12E2D4061F}" destId="{06A452AC-B1F7-4091-B071-DBE996FD3E62}" srcOrd="0" destOrd="3" presId="urn:microsoft.com/office/officeart/2005/8/layout/vList5"/>
    <dgm:cxn modelId="{3244CB69-A96F-409A-B541-72D4A71D9C49}" type="presParOf" srcId="{86F8B928-0A8D-4CB6-BA51-955C4868BC8F}" destId="{51E011C8-65F5-4075-950E-2FC0474975EB}" srcOrd="0" destOrd="0" presId="urn:microsoft.com/office/officeart/2005/8/layout/vList5"/>
    <dgm:cxn modelId="{17503CEB-8A76-4685-8A5E-52CC7C024991}" type="presParOf" srcId="{51E011C8-65F5-4075-950E-2FC0474975EB}" destId="{6BACB561-A823-4375-B0E6-AA26F0DA7C6F}" srcOrd="0" destOrd="0" presId="urn:microsoft.com/office/officeart/2005/8/layout/vList5"/>
    <dgm:cxn modelId="{460027D6-DB3F-49D4-857D-8B7130C6EBBC}" type="presParOf" srcId="{51E011C8-65F5-4075-950E-2FC0474975EB}" destId="{201F75DB-7F7F-4D4C-8715-AA4D251D6F9B}" srcOrd="1" destOrd="0" presId="urn:microsoft.com/office/officeart/2005/8/layout/vList5"/>
    <dgm:cxn modelId="{1854F892-C5C3-439C-9B41-360862B4679D}" type="presParOf" srcId="{86F8B928-0A8D-4CB6-BA51-955C4868BC8F}" destId="{A7A27384-81D3-4575-8AE7-20209CA2C5AD}" srcOrd="1" destOrd="0" presId="urn:microsoft.com/office/officeart/2005/8/layout/vList5"/>
    <dgm:cxn modelId="{ED30DD14-BB3D-431A-9D81-9BEF05C788AC}" type="presParOf" srcId="{86F8B928-0A8D-4CB6-BA51-955C4868BC8F}" destId="{53085BBC-34D2-4E4B-AE80-76E4B53FDC38}" srcOrd="2" destOrd="0" presId="urn:microsoft.com/office/officeart/2005/8/layout/vList5"/>
    <dgm:cxn modelId="{9703ACE9-18EA-4BB4-93EF-846FD18701B4}" type="presParOf" srcId="{53085BBC-34D2-4E4B-AE80-76E4B53FDC38}" destId="{413A3ABC-8400-4250-97EC-18E91C173447}" srcOrd="0" destOrd="0" presId="urn:microsoft.com/office/officeart/2005/8/layout/vList5"/>
    <dgm:cxn modelId="{0A0A45B8-CE7A-4A32-96D5-C7244074989C}" type="presParOf" srcId="{53085BBC-34D2-4E4B-AE80-76E4B53FDC38}" destId="{06A452AC-B1F7-4091-B071-DBE996FD3E62}" srcOrd="1" destOrd="0" presId="urn:microsoft.com/office/officeart/2005/8/layout/vList5"/>
    <dgm:cxn modelId="{8E8A68EF-3DDA-4326-B124-AA17BBF6A0CE}" type="presParOf" srcId="{86F8B928-0A8D-4CB6-BA51-955C4868BC8F}" destId="{B74DF92C-BB53-4619-A8EF-A9651C661F12}" srcOrd="3" destOrd="0" presId="urn:microsoft.com/office/officeart/2005/8/layout/vList5"/>
    <dgm:cxn modelId="{8944598D-4F5D-41F6-93DA-5D94262D6EC7}" type="presParOf" srcId="{86F8B928-0A8D-4CB6-BA51-955C4868BC8F}" destId="{9EC718B6-89C5-4ADA-952D-53A4557B5964}" srcOrd="4" destOrd="0" presId="urn:microsoft.com/office/officeart/2005/8/layout/vList5"/>
    <dgm:cxn modelId="{E07A99B3-4DBF-4392-9FB4-13691785AAB3}" type="presParOf" srcId="{9EC718B6-89C5-4ADA-952D-53A4557B5964}" destId="{33ECA90E-9E08-4E7E-8BCE-F37510406DEC}" srcOrd="0" destOrd="0" presId="urn:microsoft.com/office/officeart/2005/8/layout/vList5"/>
    <dgm:cxn modelId="{CBEAE31B-D7F3-4AB7-918A-13CE18B60F4C}" type="presParOf" srcId="{9EC718B6-89C5-4ADA-952D-53A4557B5964}" destId="{5F8313E1-EE9D-49C4-8BEA-AC29FA425D8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DD3DF5-D285-4B75-A484-168142E9364F}" type="doc">
      <dgm:prSet loTypeId="urn:microsoft.com/office/officeart/2005/8/layout/hList1" loCatId="list" qsTypeId="urn:microsoft.com/office/officeart/2005/8/quickstyle/simple1#17" qsCatId="simple" csTypeId="urn:microsoft.com/office/officeart/2005/8/colors/accent1_2#17" csCatId="accent1" phldr="1"/>
      <dgm:spPr/>
      <dgm:t>
        <a:bodyPr/>
        <a:lstStyle/>
        <a:p>
          <a:endParaRPr lang="en-US"/>
        </a:p>
      </dgm:t>
    </dgm:pt>
    <dgm:pt modelId="{885E0CAB-6F7F-4C31-AA80-41148AF3D4E3}">
      <dgm:prSet phldrT="[Text]" custT="1"/>
      <dgm:spPr/>
      <dgm:t>
        <a:bodyPr/>
        <a:lstStyle/>
        <a:p>
          <a:r>
            <a:rPr lang="en-US" sz="3600" dirty="0" smtClean="0"/>
            <a:t>Paris</a:t>
          </a:r>
          <a:endParaRPr lang="en-US" sz="3600" dirty="0"/>
        </a:p>
      </dgm:t>
    </dgm:pt>
    <dgm:pt modelId="{AD0607B3-E670-4927-B778-5A3E4FE94353}" type="parTrans" cxnId="{B7166C0B-45F6-4D7C-848A-6940B8E46326}">
      <dgm:prSet/>
      <dgm:spPr/>
      <dgm:t>
        <a:bodyPr/>
        <a:lstStyle/>
        <a:p>
          <a:endParaRPr lang="en-US"/>
        </a:p>
      </dgm:t>
    </dgm:pt>
    <dgm:pt modelId="{EB3828EC-1A3B-48AB-924D-D15A44B62643}" type="sibTrans" cxnId="{B7166C0B-45F6-4D7C-848A-6940B8E46326}">
      <dgm:prSet/>
      <dgm:spPr/>
      <dgm:t>
        <a:bodyPr/>
        <a:lstStyle/>
        <a:p>
          <a:endParaRPr lang="en-US"/>
        </a:p>
      </dgm:t>
    </dgm:pt>
    <dgm:pt modelId="{B901298F-04D2-4F89-94A8-B215375BC8CA}">
      <dgm:prSet phldrT="[Text]"/>
      <dgm:spPr/>
      <dgm:t>
        <a:bodyPr/>
        <a:lstStyle/>
        <a:p>
          <a:r>
            <a:rPr lang="en-US" dirty="0" smtClean="0"/>
            <a:t>18</a:t>
          </a:r>
          <a:r>
            <a:rPr lang="en-US" baseline="30000" dirty="0" smtClean="0"/>
            <a:t>th</a:t>
          </a:r>
          <a:r>
            <a:rPr lang="en-US" dirty="0" smtClean="0"/>
            <a:t> century - 600,000 people</a:t>
          </a:r>
          <a:endParaRPr lang="en-US" dirty="0"/>
        </a:p>
      </dgm:t>
    </dgm:pt>
    <dgm:pt modelId="{6285D364-A617-4092-B9EF-F5FA2568DE53}" type="parTrans" cxnId="{C464CAF2-93AD-4B62-85C9-2C67E6C01E9D}">
      <dgm:prSet/>
      <dgm:spPr/>
      <dgm:t>
        <a:bodyPr/>
        <a:lstStyle/>
        <a:p>
          <a:endParaRPr lang="en-US"/>
        </a:p>
      </dgm:t>
    </dgm:pt>
    <dgm:pt modelId="{9628A032-3991-4070-909F-96062AC1C89F}" type="sibTrans" cxnId="{C464CAF2-93AD-4B62-85C9-2C67E6C01E9D}">
      <dgm:prSet/>
      <dgm:spPr/>
      <dgm:t>
        <a:bodyPr/>
        <a:lstStyle/>
        <a:p>
          <a:endParaRPr lang="en-US"/>
        </a:p>
      </dgm:t>
    </dgm:pt>
    <dgm:pt modelId="{9B7C50A4-504A-4DFC-985C-B48758AB89CE}">
      <dgm:prSet phldrT="[Text]" custT="1"/>
      <dgm:spPr/>
      <dgm:t>
        <a:bodyPr/>
        <a:lstStyle/>
        <a:p>
          <a:r>
            <a:rPr lang="en-US" sz="3600" dirty="0" smtClean="0"/>
            <a:t>London</a:t>
          </a:r>
          <a:endParaRPr lang="en-US" sz="3600" dirty="0"/>
        </a:p>
      </dgm:t>
    </dgm:pt>
    <dgm:pt modelId="{A4C236C4-7787-41E2-AD69-7B129AEC943D}" type="parTrans" cxnId="{8289EBD4-EC0C-4BF4-9FBA-782E8B7CD6B6}">
      <dgm:prSet/>
      <dgm:spPr/>
      <dgm:t>
        <a:bodyPr/>
        <a:lstStyle/>
        <a:p>
          <a:endParaRPr lang="en-US"/>
        </a:p>
      </dgm:t>
    </dgm:pt>
    <dgm:pt modelId="{E43D2717-6565-4B2B-980B-129B1E8ACFCF}" type="sibTrans" cxnId="{8289EBD4-EC0C-4BF4-9FBA-782E8B7CD6B6}">
      <dgm:prSet/>
      <dgm:spPr/>
      <dgm:t>
        <a:bodyPr/>
        <a:lstStyle/>
        <a:p>
          <a:endParaRPr lang="en-US"/>
        </a:p>
      </dgm:t>
    </dgm:pt>
    <dgm:pt modelId="{E71DB2F1-D309-4B76-B7B3-940E18EFF2F4}">
      <dgm:prSet phldrT="[Text]"/>
      <dgm:spPr/>
      <dgm:t>
        <a:bodyPr/>
        <a:lstStyle/>
        <a:p>
          <a:r>
            <a:rPr lang="en-US" dirty="0" smtClean="0"/>
            <a:t>18</a:t>
          </a:r>
          <a:r>
            <a:rPr lang="en-US" baseline="30000" dirty="0" smtClean="0"/>
            <a:t>th</a:t>
          </a:r>
          <a:r>
            <a:rPr lang="en-US" dirty="0" smtClean="0"/>
            <a:t> century – 500,000 people</a:t>
          </a:r>
          <a:endParaRPr lang="en-US" dirty="0"/>
        </a:p>
      </dgm:t>
    </dgm:pt>
    <dgm:pt modelId="{C5867350-A430-46F2-9580-A6CE9432B865}" type="parTrans" cxnId="{C4D73BD4-6841-427F-A686-F681BAEC2AD8}">
      <dgm:prSet/>
      <dgm:spPr/>
      <dgm:t>
        <a:bodyPr/>
        <a:lstStyle/>
        <a:p>
          <a:endParaRPr lang="en-US"/>
        </a:p>
      </dgm:t>
    </dgm:pt>
    <dgm:pt modelId="{D86CE8F8-6709-4D4C-8402-B06E6E27396C}" type="sibTrans" cxnId="{C4D73BD4-6841-427F-A686-F681BAEC2AD8}">
      <dgm:prSet/>
      <dgm:spPr/>
      <dgm:t>
        <a:bodyPr/>
        <a:lstStyle/>
        <a:p>
          <a:endParaRPr lang="en-US"/>
        </a:p>
      </dgm:t>
    </dgm:pt>
    <dgm:pt modelId="{59832493-FC67-4E02-9640-6253FB36D3FA}">
      <dgm:prSet phldrT="[Text]"/>
      <dgm:spPr/>
      <dgm:t>
        <a:bodyPr/>
        <a:lstStyle/>
        <a:p>
          <a:r>
            <a:rPr lang="en-US" dirty="0" smtClean="0"/>
            <a:t>Circa 1900 – over 6,200,000 in the London urban area</a:t>
          </a:r>
          <a:endParaRPr lang="en-US" dirty="0"/>
        </a:p>
      </dgm:t>
    </dgm:pt>
    <dgm:pt modelId="{C9F44E33-F68F-433C-9AAB-1FCDE1907754}" type="parTrans" cxnId="{186E91E2-08F3-4AA9-A07C-59EE512C71F9}">
      <dgm:prSet/>
      <dgm:spPr/>
      <dgm:t>
        <a:bodyPr/>
        <a:lstStyle/>
        <a:p>
          <a:endParaRPr lang="en-US"/>
        </a:p>
      </dgm:t>
    </dgm:pt>
    <dgm:pt modelId="{EA700D56-C330-44C5-BCC8-AF9067E622F2}" type="sibTrans" cxnId="{186E91E2-08F3-4AA9-A07C-59EE512C71F9}">
      <dgm:prSet/>
      <dgm:spPr/>
      <dgm:t>
        <a:bodyPr/>
        <a:lstStyle/>
        <a:p>
          <a:endParaRPr lang="en-US"/>
        </a:p>
      </dgm:t>
    </dgm:pt>
    <dgm:pt modelId="{EA50A179-1641-41EC-ABCE-A004AB44DA84}">
      <dgm:prSet phldrT="[Text]"/>
      <dgm:spPr/>
      <dgm:t>
        <a:bodyPr/>
        <a:lstStyle/>
        <a:p>
          <a:r>
            <a:rPr lang="en-US" dirty="0" smtClean="0"/>
            <a:t>Circa 1900 – over 2,714,000 in the Paris urban area</a:t>
          </a:r>
          <a:endParaRPr lang="en-US" dirty="0"/>
        </a:p>
      </dgm:t>
    </dgm:pt>
    <dgm:pt modelId="{BD5B1A73-6A4F-4C15-B5B8-2BB34AE57CEF}" type="parTrans" cxnId="{5F7EA670-FBF2-4D18-BDBD-FF265B3B6DFA}">
      <dgm:prSet/>
      <dgm:spPr/>
      <dgm:t>
        <a:bodyPr/>
        <a:lstStyle/>
        <a:p>
          <a:endParaRPr lang="en-US"/>
        </a:p>
      </dgm:t>
    </dgm:pt>
    <dgm:pt modelId="{A99693B9-FE95-4548-9CBF-0D4BC6AA71D3}" type="sibTrans" cxnId="{5F7EA670-FBF2-4D18-BDBD-FF265B3B6DFA}">
      <dgm:prSet/>
      <dgm:spPr/>
      <dgm:t>
        <a:bodyPr/>
        <a:lstStyle/>
        <a:p>
          <a:endParaRPr lang="en-US"/>
        </a:p>
      </dgm:t>
    </dgm:pt>
    <dgm:pt modelId="{FF63E873-4C96-4FA2-966F-EBA175A45806}">
      <dgm:prSet phldrT="[Text]"/>
      <dgm:spPr/>
      <dgm:t>
        <a:bodyPr/>
        <a:lstStyle/>
        <a:p>
          <a:r>
            <a:rPr lang="en-US" dirty="0" smtClean="0"/>
            <a:t>Circa 2000 – over 11,000,000 in the Paris urban area</a:t>
          </a:r>
          <a:endParaRPr lang="en-US" dirty="0"/>
        </a:p>
      </dgm:t>
    </dgm:pt>
    <dgm:pt modelId="{E0E1C55D-3000-4190-8612-5C40F264DE30}" type="parTrans" cxnId="{D87AC48A-75D6-4264-885F-3F8FB7F0582C}">
      <dgm:prSet/>
      <dgm:spPr/>
      <dgm:t>
        <a:bodyPr/>
        <a:lstStyle/>
        <a:p>
          <a:endParaRPr lang="en-US"/>
        </a:p>
      </dgm:t>
    </dgm:pt>
    <dgm:pt modelId="{13639942-D599-40AE-9CBC-A86877B8C1B9}" type="sibTrans" cxnId="{D87AC48A-75D6-4264-885F-3F8FB7F0582C}">
      <dgm:prSet/>
      <dgm:spPr/>
      <dgm:t>
        <a:bodyPr/>
        <a:lstStyle/>
        <a:p>
          <a:endParaRPr lang="en-US"/>
        </a:p>
      </dgm:t>
    </dgm:pt>
    <dgm:pt modelId="{1DEF0560-9EFF-4AE7-9110-8A2EEDEFDFD3}">
      <dgm:prSet phldrT="[Text]"/>
      <dgm:spPr/>
      <dgm:t>
        <a:bodyPr/>
        <a:lstStyle/>
        <a:p>
          <a:r>
            <a:rPr lang="en-US" dirty="0" smtClean="0"/>
            <a:t>Circa 2000 -  over 7,100,000 in the London urban area</a:t>
          </a:r>
          <a:endParaRPr lang="en-US" dirty="0"/>
        </a:p>
      </dgm:t>
    </dgm:pt>
    <dgm:pt modelId="{26B04611-476B-4B58-9C0F-C8E589AAFA2A}" type="parTrans" cxnId="{E43E4FDA-DD81-4025-89D8-320BC9C32F77}">
      <dgm:prSet/>
      <dgm:spPr/>
      <dgm:t>
        <a:bodyPr/>
        <a:lstStyle/>
        <a:p>
          <a:endParaRPr lang="en-US"/>
        </a:p>
      </dgm:t>
    </dgm:pt>
    <dgm:pt modelId="{28CFE13B-25DF-465C-8B5E-B8AE18F178FA}" type="sibTrans" cxnId="{E43E4FDA-DD81-4025-89D8-320BC9C32F77}">
      <dgm:prSet/>
      <dgm:spPr/>
      <dgm:t>
        <a:bodyPr/>
        <a:lstStyle/>
        <a:p>
          <a:endParaRPr lang="en-US"/>
        </a:p>
      </dgm:t>
    </dgm:pt>
    <dgm:pt modelId="{3325A248-96EB-4708-A1B7-57FA5976C8C1}" type="pres">
      <dgm:prSet presAssocID="{92DD3DF5-D285-4B75-A484-168142E9364F}" presName="Name0" presStyleCnt="0">
        <dgm:presLayoutVars>
          <dgm:dir/>
          <dgm:animLvl val="lvl"/>
          <dgm:resizeHandles val="exact"/>
        </dgm:presLayoutVars>
      </dgm:prSet>
      <dgm:spPr/>
      <dgm:t>
        <a:bodyPr/>
        <a:lstStyle/>
        <a:p>
          <a:endParaRPr lang="en-US"/>
        </a:p>
      </dgm:t>
    </dgm:pt>
    <dgm:pt modelId="{47379FBE-8A0A-4D15-91C1-B357921D2E79}" type="pres">
      <dgm:prSet presAssocID="{885E0CAB-6F7F-4C31-AA80-41148AF3D4E3}" presName="composite" presStyleCnt="0"/>
      <dgm:spPr/>
    </dgm:pt>
    <dgm:pt modelId="{A48B6DFD-8B53-4D67-A5CA-175551DD37CC}" type="pres">
      <dgm:prSet presAssocID="{885E0CAB-6F7F-4C31-AA80-41148AF3D4E3}" presName="parTx" presStyleLbl="alignNode1" presStyleIdx="0" presStyleCnt="2">
        <dgm:presLayoutVars>
          <dgm:chMax val="0"/>
          <dgm:chPref val="0"/>
          <dgm:bulletEnabled val="1"/>
        </dgm:presLayoutVars>
      </dgm:prSet>
      <dgm:spPr/>
      <dgm:t>
        <a:bodyPr/>
        <a:lstStyle/>
        <a:p>
          <a:endParaRPr lang="en-US"/>
        </a:p>
      </dgm:t>
    </dgm:pt>
    <dgm:pt modelId="{4F25FC5D-9AFA-453F-8F94-E1CD8B060239}" type="pres">
      <dgm:prSet presAssocID="{885E0CAB-6F7F-4C31-AA80-41148AF3D4E3}" presName="desTx" presStyleLbl="alignAccFollowNode1" presStyleIdx="0" presStyleCnt="2">
        <dgm:presLayoutVars>
          <dgm:bulletEnabled val="1"/>
        </dgm:presLayoutVars>
      </dgm:prSet>
      <dgm:spPr/>
      <dgm:t>
        <a:bodyPr/>
        <a:lstStyle/>
        <a:p>
          <a:endParaRPr lang="en-US"/>
        </a:p>
      </dgm:t>
    </dgm:pt>
    <dgm:pt modelId="{5BF0D096-1234-4D8E-A178-10F92AC87314}" type="pres">
      <dgm:prSet presAssocID="{EB3828EC-1A3B-48AB-924D-D15A44B62643}" presName="space" presStyleCnt="0"/>
      <dgm:spPr/>
    </dgm:pt>
    <dgm:pt modelId="{979E47FE-6699-4DF2-A6DF-B1D9FB49EB8D}" type="pres">
      <dgm:prSet presAssocID="{9B7C50A4-504A-4DFC-985C-B48758AB89CE}" presName="composite" presStyleCnt="0"/>
      <dgm:spPr/>
    </dgm:pt>
    <dgm:pt modelId="{FCB0687F-B323-4DD4-8EF5-DE2BE433C778}" type="pres">
      <dgm:prSet presAssocID="{9B7C50A4-504A-4DFC-985C-B48758AB89CE}" presName="parTx" presStyleLbl="alignNode1" presStyleIdx="1" presStyleCnt="2">
        <dgm:presLayoutVars>
          <dgm:chMax val="0"/>
          <dgm:chPref val="0"/>
          <dgm:bulletEnabled val="1"/>
        </dgm:presLayoutVars>
      </dgm:prSet>
      <dgm:spPr/>
      <dgm:t>
        <a:bodyPr/>
        <a:lstStyle/>
        <a:p>
          <a:endParaRPr lang="en-US"/>
        </a:p>
      </dgm:t>
    </dgm:pt>
    <dgm:pt modelId="{ED303111-58CB-4231-B7FC-3C3A40B706ED}" type="pres">
      <dgm:prSet presAssocID="{9B7C50A4-504A-4DFC-985C-B48758AB89CE}" presName="desTx" presStyleLbl="alignAccFollowNode1" presStyleIdx="1" presStyleCnt="2">
        <dgm:presLayoutVars>
          <dgm:bulletEnabled val="1"/>
        </dgm:presLayoutVars>
      </dgm:prSet>
      <dgm:spPr/>
      <dgm:t>
        <a:bodyPr/>
        <a:lstStyle/>
        <a:p>
          <a:endParaRPr lang="en-US"/>
        </a:p>
      </dgm:t>
    </dgm:pt>
  </dgm:ptLst>
  <dgm:cxnLst>
    <dgm:cxn modelId="{70D5AF7B-6870-4D73-99D8-51FA273D63EC}" type="presOf" srcId="{59832493-FC67-4E02-9640-6253FB36D3FA}" destId="{ED303111-58CB-4231-B7FC-3C3A40B706ED}" srcOrd="0" destOrd="1" presId="urn:microsoft.com/office/officeart/2005/8/layout/hList1"/>
    <dgm:cxn modelId="{B7166C0B-45F6-4D7C-848A-6940B8E46326}" srcId="{92DD3DF5-D285-4B75-A484-168142E9364F}" destId="{885E0CAB-6F7F-4C31-AA80-41148AF3D4E3}" srcOrd="0" destOrd="0" parTransId="{AD0607B3-E670-4927-B778-5A3E4FE94353}" sibTransId="{EB3828EC-1A3B-48AB-924D-D15A44B62643}"/>
    <dgm:cxn modelId="{B0C3B876-313B-4CA8-A2D8-173665AD87C5}" type="presOf" srcId="{E71DB2F1-D309-4B76-B7B3-940E18EFF2F4}" destId="{ED303111-58CB-4231-B7FC-3C3A40B706ED}" srcOrd="0" destOrd="0" presId="urn:microsoft.com/office/officeart/2005/8/layout/hList1"/>
    <dgm:cxn modelId="{8289EBD4-EC0C-4BF4-9FBA-782E8B7CD6B6}" srcId="{92DD3DF5-D285-4B75-A484-168142E9364F}" destId="{9B7C50A4-504A-4DFC-985C-B48758AB89CE}" srcOrd="1" destOrd="0" parTransId="{A4C236C4-7787-41E2-AD69-7B129AEC943D}" sibTransId="{E43D2717-6565-4B2B-980B-129B1E8ACFCF}"/>
    <dgm:cxn modelId="{C464CAF2-93AD-4B62-85C9-2C67E6C01E9D}" srcId="{885E0CAB-6F7F-4C31-AA80-41148AF3D4E3}" destId="{B901298F-04D2-4F89-94A8-B215375BC8CA}" srcOrd="0" destOrd="0" parTransId="{6285D364-A617-4092-B9EF-F5FA2568DE53}" sibTransId="{9628A032-3991-4070-909F-96062AC1C89F}"/>
    <dgm:cxn modelId="{C4D73BD4-6841-427F-A686-F681BAEC2AD8}" srcId="{9B7C50A4-504A-4DFC-985C-B48758AB89CE}" destId="{E71DB2F1-D309-4B76-B7B3-940E18EFF2F4}" srcOrd="0" destOrd="0" parTransId="{C5867350-A430-46F2-9580-A6CE9432B865}" sibTransId="{D86CE8F8-6709-4D4C-8402-B06E6E27396C}"/>
    <dgm:cxn modelId="{76A73211-3666-456A-88F9-3B8B9A669951}" type="presOf" srcId="{FF63E873-4C96-4FA2-966F-EBA175A45806}" destId="{4F25FC5D-9AFA-453F-8F94-E1CD8B060239}" srcOrd="0" destOrd="2" presId="urn:microsoft.com/office/officeart/2005/8/layout/hList1"/>
    <dgm:cxn modelId="{4CADF3AF-B387-489A-BC00-11F10EA37037}" type="presOf" srcId="{EA50A179-1641-41EC-ABCE-A004AB44DA84}" destId="{4F25FC5D-9AFA-453F-8F94-E1CD8B060239}" srcOrd="0" destOrd="1" presId="urn:microsoft.com/office/officeart/2005/8/layout/hList1"/>
    <dgm:cxn modelId="{5F7EA670-FBF2-4D18-BDBD-FF265B3B6DFA}" srcId="{885E0CAB-6F7F-4C31-AA80-41148AF3D4E3}" destId="{EA50A179-1641-41EC-ABCE-A004AB44DA84}" srcOrd="1" destOrd="0" parTransId="{BD5B1A73-6A4F-4C15-B5B8-2BB34AE57CEF}" sibTransId="{A99693B9-FE95-4548-9CBF-0D4BC6AA71D3}"/>
    <dgm:cxn modelId="{BD5AECDA-718F-4A83-8BF7-43512D282AD1}" type="presOf" srcId="{885E0CAB-6F7F-4C31-AA80-41148AF3D4E3}" destId="{A48B6DFD-8B53-4D67-A5CA-175551DD37CC}" srcOrd="0" destOrd="0" presId="urn:microsoft.com/office/officeart/2005/8/layout/hList1"/>
    <dgm:cxn modelId="{0ACAAFF9-483A-4298-8C2F-7F3E2E2FAB2B}" type="presOf" srcId="{9B7C50A4-504A-4DFC-985C-B48758AB89CE}" destId="{FCB0687F-B323-4DD4-8EF5-DE2BE433C778}" srcOrd="0" destOrd="0" presId="urn:microsoft.com/office/officeart/2005/8/layout/hList1"/>
    <dgm:cxn modelId="{348522A4-B157-4AE6-ADA4-1A8FDDF6D01B}" type="presOf" srcId="{1DEF0560-9EFF-4AE7-9110-8A2EEDEFDFD3}" destId="{ED303111-58CB-4231-B7FC-3C3A40B706ED}" srcOrd="0" destOrd="2" presId="urn:microsoft.com/office/officeart/2005/8/layout/hList1"/>
    <dgm:cxn modelId="{E43E4FDA-DD81-4025-89D8-320BC9C32F77}" srcId="{9B7C50A4-504A-4DFC-985C-B48758AB89CE}" destId="{1DEF0560-9EFF-4AE7-9110-8A2EEDEFDFD3}" srcOrd="2" destOrd="0" parTransId="{26B04611-476B-4B58-9C0F-C8E589AAFA2A}" sibTransId="{28CFE13B-25DF-465C-8B5E-B8AE18F178FA}"/>
    <dgm:cxn modelId="{1CC1EDF1-BF05-4374-A1B0-02B7BADA1AFD}" type="presOf" srcId="{92DD3DF5-D285-4B75-A484-168142E9364F}" destId="{3325A248-96EB-4708-A1B7-57FA5976C8C1}" srcOrd="0" destOrd="0" presId="urn:microsoft.com/office/officeart/2005/8/layout/hList1"/>
    <dgm:cxn modelId="{9FF93DB3-4331-436E-88D3-EC27C7F35038}" type="presOf" srcId="{B901298F-04D2-4F89-94A8-B215375BC8CA}" destId="{4F25FC5D-9AFA-453F-8F94-E1CD8B060239}" srcOrd="0" destOrd="0" presId="urn:microsoft.com/office/officeart/2005/8/layout/hList1"/>
    <dgm:cxn modelId="{D87AC48A-75D6-4264-885F-3F8FB7F0582C}" srcId="{885E0CAB-6F7F-4C31-AA80-41148AF3D4E3}" destId="{FF63E873-4C96-4FA2-966F-EBA175A45806}" srcOrd="2" destOrd="0" parTransId="{E0E1C55D-3000-4190-8612-5C40F264DE30}" sibTransId="{13639942-D599-40AE-9CBC-A86877B8C1B9}"/>
    <dgm:cxn modelId="{186E91E2-08F3-4AA9-A07C-59EE512C71F9}" srcId="{9B7C50A4-504A-4DFC-985C-B48758AB89CE}" destId="{59832493-FC67-4E02-9640-6253FB36D3FA}" srcOrd="1" destOrd="0" parTransId="{C9F44E33-F68F-433C-9AAB-1FCDE1907754}" sibTransId="{EA700D56-C330-44C5-BCC8-AF9067E622F2}"/>
    <dgm:cxn modelId="{1F6C834F-3B4A-4FDA-A279-CDEF6E9E94DB}" type="presParOf" srcId="{3325A248-96EB-4708-A1B7-57FA5976C8C1}" destId="{47379FBE-8A0A-4D15-91C1-B357921D2E79}" srcOrd="0" destOrd="0" presId="urn:microsoft.com/office/officeart/2005/8/layout/hList1"/>
    <dgm:cxn modelId="{0F105ADC-8F4A-4EF4-9994-44635DAB538A}" type="presParOf" srcId="{47379FBE-8A0A-4D15-91C1-B357921D2E79}" destId="{A48B6DFD-8B53-4D67-A5CA-175551DD37CC}" srcOrd="0" destOrd="0" presId="urn:microsoft.com/office/officeart/2005/8/layout/hList1"/>
    <dgm:cxn modelId="{9D012BC7-215C-4194-AE7F-9EFD8DD72F4B}" type="presParOf" srcId="{47379FBE-8A0A-4D15-91C1-B357921D2E79}" destId="{4F25FC5D-9AFA-453F-8F94-E1CD8B060239}" srcOrd="1" destOrd="0" presId="urn:microsoft.com/office/officeart/2005/8/layout/hList1"/>
    <dgm:cxn modelId="{CF5990E1-ED74-49C9-9297-6524956FC70F}" type="presParOf" srcId="{3325A248-96EB-4708-A1B7-57FA5976C8C1}" destId="{5BF0D096-1234-4D8E-A178-10F92AC87314}" srcOrd="1" destOrd="0" presId="urn:microsoft.com/office/officeart/2005/8/layout/hList1"/>
    <dgm:cxn modelId="{C5A40BAF-B364-4BE6-A4B6-2185DF7EA691}" type="presParOf" srcId="{3325A248-96EB-4708-A1B7-57FA5976C8C1}" destId="{979E47FE-6699-4DF2-A6DF-B1D9FB49EB8D}" srcOrd="2" destOrd="0" presId="urn:microsoft.com/office/officeart/2005/8/layout/hList1"/>
    <dgm:cxn modelId="{BF1C30C1-9CB4-4CB4-91E0-7687F4BBB942}" type="presParOf" srcId="{979E47FE-6699-4DF2-A6DF-B1D9FB49EB8D}" destId="{FCB0687F-B323-4DD4-8EF5-DE2BE433C778}" srcOrd="0" destOrd="0" presId="urn:microsoft.com/office/officeart/2005/8/layout/hList1"/>
    <dgm:cxn modelId="{2676DCCA-407F-4767-BF32-CFB464D1BE09}" type="presParOf" srcId="{979E47FE-6699-4DF2-A6DF-B1D9FB49EB8D}" destId="{ED303111-58CB-4231-B7FC-3C3A40B706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B015DE-1F2E-4343-BA19-33251E51666E}" type="doc">
      <dgm:prSet loTypeId="urn:microsoft.com/office/officeart/2005/8/layout/vList5" loCatId="list" qsTypeId="urn:microsoft.com/office/officeart/2005/8/quickstyle/simple1#22" qsCatId="simple" csTypeId="urn:microsoft.com/office/officeart/2005/8/colors/accent1_2#22" csCatId="accent1" phldr="1"/>
      <dgm:spPr/>
      <dgm:t>
        <a:bodyPr/>
        <a:lstStyle/>
        <a:p>
          <a:endParaRPr lang="en-US"/>
        </a:p>
      </dgm:t>
    </dgm:pt>
    <dgm:pt modelId="{4CE764D8-C45C-4D9E-90EC-41BBAECED43C}">
      <dgm:prSet phldrT="[Text]"/>
      <dgm:spPr/>
      <dgm:t>
        <a:bodyPr/>
        <a:lstStyle/>
        <a:p>
          <a:r>
            <a:rPr lang="en-US" dirty="0" smtClean="0"/>
            <a:t>Economic Interpretation of History</a:t>
          </a:r>
          <a:endParaRPr lang="en-US" dirty="0"/>
        </a:p>
      </dgm:t>
    </dgm:pt>
    <dgm:pt modelId="{C5CDD797-211B-43A4-BBC8-8E7BF0191126}" type="parTrans" cxnId="{C9B338C4-6B90-40D1-9651-E9E69FF25872}">
      <dgm:prSet/>
      <dgm:spPr/>
      <dgm:t>
        <a:bodyPr/>
        <a:lstStyle/>
        <a:p>
          <a:endParaRPr lang="en-US"/>
        </a:p>
      </dgm:t>
    </dgm:pt>
    <dgm:pt modelId="{5AC52777-BF5D-4484-AFFD-4236C4594F57}" type="sibTrans" cxnId="{C9B338C4-6B90-40D1-9651-E9E69FF25872}">
      <dgm:prSet/>
      <dgm:spPr/>
      <dgm:t>
        <a:bodyPr/>
        <a:lstStyle/>
        <a:p>
          <a:endParaRPr lang="en-US"/>
        </a:p>
      </dgm:t>
    </dgm:pt>
    <dgm:pt modelId="{F1459074-83E1-4A94-B3CB-C0C1B154CBF8}">
      <dgm:prSet phldrT="[Text]"/>
      <dgm:spPr/>
      <dgm:t>
        <a:bodyPr/>
        <a:lstStyle/>
        <a:p>
          <a:r>
            <a:rPr lang="en-US" dirty="0" smtClean="0"/>
            <a:t>Economic changes lead to historical changes.</a:t>
          </a:r>
          <a:endParaRPr lang="en-US" dirty="0"/>
        </a:p>
      </dgm:t>
    </dgm:pt>
    <dgm:pt modelId="{5CBEBEE3-F919-42FE-B2DC-4E83A86E97C2}" type="parTrans" cxnId="{6778C4FC-47DC-411C-AEA2-8AEED04D7CBC}">
      <dgm:prSet/>
      <dgm:spPr/>
      <dgm:t>
        <a:bodyPr/>
        <a:lstStyle/>
        <a:p>
          <a:endParaRPr lang="en-US"/>
        </a:p>
      </dgm:t>
    </dgm:pt>
    <dgm:pt modelId="{E5200CEF-81D9-4A8E-ACA5-297D53E034E8}" type="sibTrans" cxnId="{6778C4FC-47DC-411C-AEA2-8AEED04D7CBC}">
      <dgm:prSet/>
      <dgm:spPr/>
      <dgm:t>
        <a:bodyPr/>
        <a:lstStyle/>
        <a:p>
          <a:endParaRPr lang="en-US"/>
        </a:p>
      </dgm:t>
    </dgm:pt>
    <dgm:pt modelId="{44206574-1607-4E5A-BAB5-352243DCCAA6}">
      <dgm:prSet phldrT="[Text]"/>
      <dgm:spPr/>
      <dgm:t>
        <a:bodyPr/>
        <a:lstStyle/>
        <a:p>
          <a:r>
            <a:rPr lang="en-US" dirty="0" smtClean="0">
              <a:solidFill>
                <a:srgbClr val="FF0000"/>
              </a:solidFill>
            </a:rPr>
            <a:t>Historically, the wealthy classes have held all power.</a:t>
          </a:r>
          <a:endParaRPr lang="en-US" dirty="0">
            <a:solidFill>
              <a:srgbClr val="FF0000"/>
            </a:solidFill>
          </a:endParaRPr>
        </a:p>
      </dgm:t>
    </dgm:pt>
    <dgm:pt modelId="{2356D2D7-20BB-47B9-A069-B446F009C277}" type="parTrans" cxnId="{F116E34F-63DE-4391-8A42-273E5BDEA0A1}">
      <dgm:prSet/>
      <dgm:spPr/>
      <dgm:t>
        <a:bodyPr/>
        <a:lstStyle/>
        <a:p>
          <a:endParaRPr lang="en-US"/>
        </a:p>
      </dgm:t>
    </dgm:pt>
    <dgm:pt modelId="{E85FF6B2-89F9-41F8-8731-268652449310}" type="sibTrans" cxnId="{F116E34F-63DE-4391-8A42-273E5BDEA0A1}">
      <dgm:prSet/>
      <dgm:spPr/>
      <dgm:t>
        <a:bodyPr/>
        <a:lstStyle/>
        <a:p>
          <a:endParaRPr lang="en-US"/>
        </a:p>
      </dgm:t>
    </dgm:pt>
    <dgm:pt modelId="{FF8FE9F7-34C6-4BD1-BED9-CEA4015FDBE8}">
      <dgm:prSet phldrT="[Text]"/>
      <dgm:spPr/>
      <dgm:t>
        <a:bodyPr/>
        <a:lstStyle/>
        <a:p>
          <a:r>
            <a:rPr lang="en-US" dirty="0" smtClean="0"/>
            <a:t>Class Struggle</a:t>
          </a:r>
          <a:endParaRPr lang="en-US" dirty="0"/>
        </a:p>
      </dgm:t>
    </dgm:pt>
    <dgm:pt modelId="{9D33B4DD-CB84-4F55-8EFD-3605525A1698}" type="parTrans" cxnId="{112B5658-3C4C-482D-9EEC-355E9A293268}">
      <dgm:prSet/>
      <dgm:spPr/>
      <dgm:t>
        <a:bodyPr/>
        <a:lstStyle/>
        <a:p>
          <a:endParaRPr lang="en-US"/>
        </a:p>
      </dgm:t>
    </dgm:pt>
    <dgm:pt modelId="{C3791DD5-3735-4B4C-9DBB-C950E9E62326}" type="sibTrans" cxnId="{112B5658-3C4C-482D-9EEC-355E9A293268}">
      <dgm:prSet/>
      <dgm:spPr/>
      <dgm:t>
        <a:bodyPr/>
        <a:lstStyle/>
        <a:p>
          <a:endParaRPr lang="en-US"/>
        </a:p>
      </dgm:t>
    </dgm:pt>
    <dgm:pt modelId="{CAFD7F57-F5F7-401E-8AE6-D052E0026D55}">
      <dgm:prSet phldrT="[Text]"/>
      <dgm:spPr/>
      <dgm:t>
        <a:bodyPr/>
        <a:lstStyle/>
        <a:p>
          <a:r>
            <a:rPr lang="en-US" dirty="0" smtClean="0">
              <a:solidFill>
                <a:srgbClr val="FF0000"/>
              </a:solidFill>
            </a:rPr>
            <a:t>History has been a struggle between the rich and the poor</a:t>
          </a:r>
          <a:r>
            <a:rPr lang="en-US" dirty="0" smtClean="0"/>
            <a:t>.</a:t>
          </a:r>
          <a:endParaRPr lang="en-US" dirty="0"/>
        </a:p>
      </dgm:t>
    </dgm:pt>
    <dgm:pt modelId="{7B2B9124-C799-4EC7-8ACA-08009FFA5BAC}" type="parTrans" cxnId="{86B3F0B4-9985-4116-85C4-031F638AF3E0}">
      <dgm:prSet/>
      <dgm:spPr/>
      <dgm:t>
        <a:bodyPr/>
        <a:lstStyle/>
        <a:p>
          <a:endParaRPr lang="en-US"/>
        </a:p>
      </dgm:t>
    </dgm:pt>
    <dgm:pt modelId="{814228B7-334C-4DF2-8F11-49B31EEC9337}" type="sibTrans" cxnId="{86B3F0B4-9985-4116-85C4-031F638AF3E0}">
      <dgm:prSet/>
      <dgm:spPr/>
      <dgm:t>
        <a:bodyPr/>
        <a:lstStyle/>
        <a:p>
          <a:endParaRPr lang="en-US"/>
        </a:p>
      </dgm:t>
    </dgm:pt>
    <dgm:pt modelId="{EB6BF147-10C5-427A-98B3-591A1E8451DB}">
      <dgm:prSet phldrT="[Text]"/>
      <dgm:spPr/>
      <dgm:t>
        <a:bodyPr/>
        <a:lstStyle/>
        <a:p>
          <a:r>
            <a:rPr lang="en-US" dirty="0" smtClean="0"/>
            <a:t>Surplus Value</a:t>
          </a:r>
          <a:endParaRPr lang="en-US" dirty="0"/>
        </a:p>
      </dgm:t>
    </dgm:pt>
    <dgm:pt modelId="{26B17FF4-55FC-49C2-A2E9-60090534598B}" type="parTrans" cxnId="{10A3AF48-C5DF-4CDC-B6EE-9085D4F3512A}">
      <dgm:prSet/>
      <dgm:spPr/>
      <dgm:t>
        <a:bodyPr/>
        <a:lstStyle/>
        <a:p>
          <a:endParaRPr lang="en-US"/>
        </a:p>
      </dgm:t>
    </dgm:pt>
    <dgm:pt modelId="{49457E64-9349-466A-9680-C3947DA2677B}" type="sibTrans" cxnId="{10A3AF48-C5DF-4CDC-B6EE-9085D4F3512A}">
      <dgm:prSet/>
      <dgm:spPr/>
      <dgm:t>
        <a:bodyPr/>
        <a:lstStyle/>
        <a:p>
          <a:endParaRPr lang="en-US"/>
        </a:p>
      </dgm:t>
    </dgm:pt>
    <dgm:pt modelId="{A40DCE78-F8EA-43CA-B941-068221667271}">
      <dgm:prSet phldrT="[Text]"/>
      <dgm:spPr/>
      <dgm:t>
        <a:bodyPr/>
        <a:lstStyle/>
        <a:p>
          <a:r>
            <a:rPr lang="en-US" dirty="0" smtClean="0">
              <a:solidFill>
                <a:srgbClr val="FF0000"/>
              </a:solidFill>
            </a:rPr>
            <a:t>Workers produce all wealth but receive only enough to survive</a:t>
          </a:r>
          <a:r>
            <a:rPr lang="en-US" dirty="0" smtClean="0"/>
            <a:t>.</a:t>
          </a:r>
          <a:endParaRPr lang="en-US" dirty="0"/>
        </a:p>
      </dgm:t>
    </dgm:pt>
    <dgm:pt modelId="{45D5025B-E085-4DD2-8747-F93768876CB3}" type="parTrans" cxnId="{98F47330-2D8A-44F7-921A-ED6088DA861D}">
      <dgm:prSet/>
      <dgm:spPr/>
      <dgm:t>
        <a:bodyPr/>
        <a:lstStyle/>
        <a:p>
          <a:endParaRPr lang="en-US"/>
        </a:p>
      </dgm:t>
    </dgm:pt>
    <dgm:pt modelId="{9267B982-2F8F-49AE-9DB7-22F09F477F5A}" type="sibTrans" cxnId="{98F47330-2D8A-44F7-921A-ED6088DA861D}">
      <dgm:prSet/>
      <dgm:spPr/>
      <dgm:t>
        <a:bodyPr/>
        <a:lstStyle/>
        <a:p>
          <a:endParaRPr lang="en-US"/>
        </a:p>
      </dgm:t>
    </dgm:pt>
    <dgm:pt modelId="{F060641B-E559-4835-8D3E-B76652BB8F6C}">
      <dgm:prSet phldrT="[Text]"/>
      <dgm:spPr/>
      <dgm:t>
        <a:bodyPr/>
        <a:lstStyle/>
        <a:p>
          <a:r>
            <a:rPr lang="en-US" dirty="0" smtClean="0"/>
            <a:t>Inevitability of Socialism</a:t>
          </a:r>
          <a:endParaRPr lang="en-US" dirty="0"/>
        </a:p>
      </dgm:t>
    </dgm:pt>
    <dgm:pt modelId="{F17B0DB4-E7C3-4424-9B69-3C62C51B9F7A}" type="parTrans" cxnId="{96C8005A-1998-4A32-B88B-F04C366C5EA4}">
      <dgm:prSet/>
      <dgm:spPr/>
      <dgm:t>
        <a:bodyPr/>
        <a:lstStyle/>
        <a:p>
          <a:endParaRPr lang="en-US"/>
        </a:p>
      </dgm:t>
    </dgm:pt>
    <dgm:pt modelId="{3DB7CAAF-6F16-458D-91ED-73A6002B21E4}" type="sibTrans" cxnId="{96C8005A-1998-4A32-B88B-F04C366C5EA4}">
      <dgm:prSet/>
      <dgm:spPr/>
      <dgm:t>
        <a:bodyPr/>
        <a:lstStyle/>
        <a:p>
          <a:endParaRPr lang="en-US"/>
        </a:p>
      </dgm:t>
    </dgm:pt>
    <dgm:pt modelId="{05657C1D-3AED-43BF-BF85-E5C084AE9113}">
      <dgm:prSet phldrT="[Text]"/>
      <dgm:spPr/>
      <dgm:t>
        <a:bodyPr/>
        <a:lstStyle/>
        <a:p>
          <a:r>
            <a:rPr lang="en-US" dirty="0" smtClean="0">
              <a:solidFill>
                <a:srgbClr val="FF0000"/>
              </a:solidFill>
            </a:rPr>
            <a:t>In the Industrial Revolution, the struggle is between the capitalists (owners of the means of production) and the proletariat (workers).</a:t>
          </a:r>
          <a:endParaRPr lang="en-US" dirty="0">
            <a:solidFill>
              <a:srgbClr val="FF0000"/>
            </a:solidFill>
          </a:endParaRPr>
        </a:p>
      </dgm:t>
    </dgm:pt>
    <dgm:pt modelId="{92157A83-A582-4D7F-983F-8264182EA3D1}" type="parTrans" cxnId="{E01C1E3A-0E49-4F87-A303-AC0B11900DC7}">
      <dgm:prSet/>
      <dgm:spPr/>
      <dgm:t>
        <a:bodyPr/>
        <a:lstStyle/>
        <a:p>
          <a:endParaRPr lang="en-US"/>
        </a:p>
      </dgm:t>
    </dgm:pt>
    <dgm:pt modelId="{0852C010-4105-405E-9A18-B5F68BF8F3DD}" type="sibTrans" cxnId="{E01C1E3A-0E49-4F87-A303-AC0B11900DC7}">
      <dgm:prSet/>
      <dgm:spPr/>
      <dgm:t>
        <a:bodyPr/>
        <a:lstStyle/>
        <a:p>
          <a:endParaRPr lang="en-US"/>
        </a:p>
      </dgm:t>
    </dgm:pt>
    <dgm:pt modelId="{CFA52398-10B8-4EC0-B292-B8AC13C50350}">
      <dgm:prSet phldrT="[Text]"/>
      <dgm:spPr/>
      <dgm:t>
        <a:bodyPr/>
        <a:lstStyle/>
        <a:p>
          <a:r>
            <a:rPr lang="en-US" dirty="0" smtClean="0">
              <a:solidFill>
                <a:srgbClr val="FF0000"/>
              </a:solidFill>
            </a:rPr>
            <a:t>“Surplus value” (profit) of the workers’ labor goes to the capitalists</a:t>
          </a:r>
          <a:r>
            <a:rPr lang="en-US" dirty="0" smtClean="0"/>
            <a:t>.</a:t>
          </a:r>
          <a:endParaRPr lang="en-US" dirty="0"/>
        </a:p>
      </dgm:t>
    </dgm:pt>
    <dgm:pt modelId="{7E7D1F8A-E2EF-4AF7-80E8-BE9CC0432B93}" type="parTrans" cxnId="{5A4BF10D-33DE-44F7-96A4-3EA8D7547695}">
      <dgm:prSet/>
      <dgm:spPr/>
      <dgm:t>
        <a:bodyPr/>
        <a:lstStyle/>
        <a:p>
          <a:endParaRPr lang="en-US"/>
        </a:p>
      </dgm:t>
    </dgm:pt>
    <dgm:pt modelId="{7938D077-CB6F-45E9-9280-A42A7042D66F}" type="sibTrans" cxnId="{5A4BF10D-33DE-44F7-96A4-3EA8D7547695}">
      <dgm:prSet/>
      <dgm:spPr/>
      <dgm:t>
        <a:bodyPr/>
        <a:lstStyle/>
        <a:p>
          <a:endParaRPr lang="en-US"/>
        </a:p>
      </dgm:t>
    </dgm:pt>
    <dgm:pt modelId="{1F7DEEF2-9776-44B4-BA1F-D7D6A128EF00}">
      <dgm:prSet phldrT="[Text]"/>
      <dgm:spPr/>
      <dgm:t>
        <a:bodyPr/>
        <a:lstStyle/>
        <a:p>
          <a:r>
            <a:rPr lang="en-US" dirty="0" smtClean="0">
              <a:solidFill>
                <a:srgbClr val="FF0000"/>
              </a:solidFill>
            </a:rPr>
            <a:t>Industrial wealth leads to the concentration of wealth among fewer and fewer capitalists, while the living and working conditions of the proletariat grow worse.</a:t>
          </a:r>
          <a:endParaRPr lang="en-US" dirty="0">
            <a:solidFill>
              <a:srgbClr val="FF0000"/>
            </a:solidFill>
          </a:endParaRPr>
        </a:p>
      </dgm:t>
    </dgm:pt>
    <dgm:pt modelId="{380D1A49-1085-4D62-81C5-319F6DE4D9DD}" type="parTrans" cxnId="{67831A35-1360-435C-BBE7-F362E140FF2A}">
      <dgm:prSet/>
      <dgm:spPr/>
      <dgm:t>
        <a:bodyPr/>
        <a:lstStyle/>
        <a:p>
          <a:endParaRPr lang="en-US"/>
        </a:p>
      </dgm:t>
    </dgm:pt>
    <dgm:pt modelId="{E0A7F7B1-9DD3-4D32-ADDD-BA8841389288}" type="sibTrans" cxnId="{67831A35-1360-435C-BBE7-F362E140FF2A}">
      <dgm:prSet/>
      <dgm:spPr/>
      <dgm:t>
        <a:bodyPr/>
        <a:lstStyle/>
        <a:p>
          <a:endParaRPr lang="en-US"/>
        </a:p>
      </dgm:t>
    </dgm:pt>
    <dgm:pt modelId="{140460EE-BFF1-40E2-B264-1F8EC651FE2A}">
      <dgm:prSet phldrT="[Text]"/>
      <dgm:spPr/>
      <dgm:t>
        <a:bodyPr/>
        <a:lstStyle/>
        <a:p>
          <a:r>
            <a:rPr lang="en-US" dirty="0" smtClean="0">
              <a:solidFill>
                <a:srgbClr val="FF0000"/>
              </a:solidFill>
            </a:rPr>
            <a:t>The proletariat will eventually rebel and create a socialist state.</a:t>
          </a:r>
          <a:endParaRPr lang="en-US" dirty="0">
            <a:solidFill>
              <a:srgbClr val="FF0000"/>
            </a:solidFill>
          </a:endParaRPr>
        </a:p>
      </dgm:t>
    </dgm:pt>
    <dgm:pt modelId="{2A7D6021-DC83-4C18-BC68-A1117C3D7C1E}" type="parTrans" cxnId="{BBFF753E-5087-44D5-95E6-C2126D1DED02}">
      <dgm:prSet/>
      <dgm:spPr/>
      <dgm:t>
        <a:bodyPr/>
        <a:lstStyle/>
        <a:p>
          <a:endParaRPr lang="en-US"/>
        </a:p>
      </dgm:t>
    </dgm:pt>
    <dgm:pt modelId="{F66A7C64-97BF-4B29-9D95-31243F5AD989}" type="sibTrans" cxnId="{BBFF753E-5087-44D5-95E6-C2126D1DED02}">
      <dgm:prSet/>
      <dgm:spPr/>
      <dgm:t>
        <a:bodyPr/>
        <a:lstStyle/>
        <a:p>
          <a:endParaRPr lang="en-US"/>
        </a:p>
      </dgm:t>
    </dgm:pt>
    <dgm:pt modelId="{53AAF0F9-CF92-4D43-8ED2-7C92816238E8}" type="pres">
      <dgm:prSet presAssocID="{22B015DE-1F2E-4343-BA19-33251E51666E}" presName="Name0" presStyleCnt="0">
        <dgm:presLayoutVars>
          <dgm:dir/>
          <dgm:animLvl val="lvl"/>
          <dgm:resizeHandles val="exact"/>
        </dgm:presLayoutVars>
      </dgm:prSet>
      <dgm:spPr/>
      <dgm:t>
        <a:bodyPr/>
        <a:lstStyle/>
        <a:p>
          <a:endParaRPr lang="en-US"/>
        </a:p>
      </dgm:t>
    </dgm:pt>
    <dgm:pt modelId="{25388F42-F21B-4E31-A2C8-08A9226EC1EF}" type="pres">
      <dgm:prSet presAssocID="{4CE764D8-C45C-4D9E-90EC-41BBAECED43C}" presName="linNode" presStyleCnt="0"/>
      <dgm:spPr/>
    </dgm:pt>
    <dgm:pt modelId="{485815EB-3F59-4B38-872E-8E831880352E}" type="pres">
      <dgm:prSet presAssocID="{4CE764D8-C45C-4D9E-90EC-41BBAECED43C}" presName="parentText" presStyleLbl="node1" presStyleIdx="0" presStyleCnt="4">
        <dgm:presLayoutVars>
          <dgm:chMax val="1"/>
          <dgm:bulletEnabled val="1"/>
        </dgm:presLayoutVars>
      </dgm:prSet>
      <dgm:spPr/>
      <dgm:t>
        <a:bodyPr/>
        <a:lstStyle/>
        <a:p>
          <a:endParaRPr lang="en-US"/>
        </a:p>
      </dgm:t>
    </dgm:pt>
    <dgm:pt modelId="{D0DF390E-BE41-4047-B109-3B95C8A33A77}" type="pres">
      <dgm:prSet presAssocID="{4CE764D8-C45C-4D9E-90EC-41BBAECED43C}" presName="descendantText" presStyleLbl="alignAccFollowNode1" presStyleIdx="0" presStyleCnt="4">
        <dgm:presLayoutVars>
          <dgm:bulletEnabled val="1"/>
        </dgm:presLayoutVars>
      </dgm:prSet>
      <dgm:spPr/>
      <dgm:t>
        <a:bodyPr/>
        <a:lstStyle/>
        <a:p>
          <a:endParaRPr lang="en-US"/>
        </a:p>
      </dgm:t>
    </dgm:pt>
    <dgm:pt modelId="{9206A6DF-D116-46A2-8CA8-B07E1AE8EC65}" type="pres">
      <dgm:prSet presAssocID="{5AC52777-BF5D-4484-AFFD-4236C4594F57}" presName="sp" presStyleCnt="0"/>
      <dgm:spPr/>
    </dgm:pt>
    <dgm:pt modelId="{AAC5DF0F-1BD7-41E1-8492-EA657084FA06}" type="pres">
      <dgm:prSet presAssocID="{FF8FE9F7-34C6-4BD1-BED9-CEA4015FDBE8}" presName="linNode" presStyleCnt="0"/>
      <dgm:spPr/>
    </dgm:pt>
    <dgm:pt modelId="{5E943CC9-E803-4F82-940B-9771F55A4B5E}" type="pres">
      <dgm:prSet presAssocID="{FF8FE9F7-34C6-4BD1-BED9-CEA4015FDBE8}" presName="parentText" presStyleLbl="node1" presStyleIdx="1" presStyleCnt="4">
        <dgm:presLayoutVars>
          <dgm:chMax val="1"/>
          <dgm:bulletEnabled val="1"/>
        </dgm:presLayoutVars>
      </dgm:prSet>
      <dgm:spPr/>
      <dgm:t>
        <a:bodyPr/>
        <a:lstStyle/>
        <a:p>
          <a:endParaRPr lang="en-US"/>
        </a:p>
      </dgm:t>
    </dgm:pt>
    <dgm:pt modelId="{C5C05054-4078-4D6F-B620-C5696366FC0E}" type="pres">
      <dgm:prSet presAssocID="{FF8FE9F7-34C6-4BD1-BED9-CEA4015FDBE8}" presName="descendantText" presStyleLbl="alignAccFollowNode1" presStyleIdx="1" presStyleCnt="4">
        <dgm:presLayoutVars>
          <dgm:bulletEnabled val="1"/>
        </dgm:presLayoutVars>
      </dgm:prSet>
      <dgm:spPr/>
      <dgm:t>
        <a:bodyPr/>
        <a:lstStyle/>
        <a:p>
          <a:endParaRPr lang="en-US"/>
        </a:p>
      </dgm:t>
    </dgm:pt>
    <dgm:pt modelId="{44F8E6C9-35E6-46D3-BAE0-5DB89913D2EA}" type="pres">
      <dgm:prSet presAssocID="{C3791DD5-3735-4B4C-9DBB-C950E9E62326}" presName="sp" presStyleCnt="0"/>
      <dgm:spPr/>
    </dgm:pt>
    <dgm:pt modelId="{69BBD832-8232-4904-9866-AD7ED096E79C}" type="pres">
      <dgm:prSet presAssocID="{EB6BF147-10C5-427A-98B3-591A1E8451DB}" presName="linNode" presStyleCnt="0"/>
      <dgm:spPr/>
    </dgm:pt>
    <dgm:pt modelId="{5DF7703A-9BB6-4709-8734-3D4E93E2ADFA}" type="pres">
      <dgm:prSet presAssocID="{EB6BF147-10C5-427A-98B3-591A1E8451DB}" presName="parentText" presStyleLbl="node1" presStyleIdx="2" presStyleCnt="4">
        <dgm:presLayoutVars>
          <dgm:chMax val="1"/>
          <dgm:bulletEnabled val="1"/>
        </dgm:presLayoutVars>
      </dgm:prSet>
      <dgm:spPr/>
      <dgm:t>
        <a:bodyPr/>
        <a:lstStyle/>
        <a:p>
          <a:endParaRPr lang="en-US"/>
        </a:p>
      </dgm:t>
    </dgm:pt>
    <dgm:pt modelId="{544C0EA0-D87A-4F9E-8BDC-9A2DB4A3192F}" type="pres">
      <dgm:prSet presAssocID="{EB6BF147-10C5-427A-98B3-591A1E8451DB}" presName="descendantText" presStyleLbl="alignAccFollowNode1" presStyleIdx="2" presStyleCnt="4">
        <dgm:presLayoutVars>
          <dgm:bulletEnabled val="1"/>
        </dgm:presLayoutVars>
      </dgm:prSet>
      <dgm:spPr/>
      <dgm:t>
        <a:bodyPr/>
        <a:lstStyle/>
        <a:p>
          <a:endParaRPr lang="en-US"/>
        </a:p>
      </dgm:t>
    </dgm:pt>
    <dgm:pt modelId="{0637FB3F-A72A-4C37-883D-379788F1FB3F}" type="pres">
      <dgm:prSet presAssocID="{49457E64-9349-466A-9680-C3947DA2677B}" presName="sp" presStyleCnt="0"/>
      <dgm:spPr/>
    </dgm:pt>
    <dgm:pt modelId="{EBF152F2-7CBA-457D-97E2-85B0AAE528A0}" type="pres">
      <dgm:prSet presAssocID="{F060641B-E559-4835-8D3E-B76652BB8F6C}" presName="linNode" presStyleCnt="0"/>
      <dgm:spPr/>
    </dgm:pt>
    <dgm:pt modelId="{6A1C9D4E-FB87-4227-94D3-79EAC26D3C45}" type="pres">
      <dgm:prSet presAssocID="{F060641B-E559-4835-8D3E-B76652BB8F6C}" presName="parentText" presStyleLbl="node1" presStyleIdx="3" presStyleCnt="4">
        <dgm:presLayoutVars>
          <dgm:chMax val="1"/>
          <dgm:bulletEnabled val="1"/>
        </dgm:presLayoutVars>
      </dgm:prSet>
      <dgm:spPr/>
      <dgm:t>
        <a:bodyPr/>
        <a:lstStyle/>
        <a:p>
          <a:endParaRPr lang="en-US"/>
        </a:p>
      </dgm:t>
    </dgm:pt>
    <dgm:pt modelId="{026642FA-83AD-473A-8845-8606ACC69794}" type="pres">
      <dgm:prSet presAssocID="{F060641B-E559-4835-8D3E-B76652BB8F6C}" presName="descendantText" presStyleLbl="alignAccFollowNode1" presStyleIdx="3" presStyleCnt="4">
        <dgm:presLayoutVars>
          <dgm:bulletEnabled val="1"/>
        </dgm:presLayoutVars>
      </dgm:prSet>
      <dgm:spPr/>
      <dgm:t>
        <a:bodyPr/>
        <a:lstStyle/>
        <a:p>
          <a:endParaRPr lang="en-US"/>
        </a:p>
      </dgm:t>
    </dgm:pt>
  </dgm:ptLst>
  <dgm:cxnLst>
    <dgm:cxn modelId="{77EEA923-6B86-4D51-A07F-4CCA0C64EE79}" type="presOf" srcId="{44206574-1607-4E5A-BAB5-352243DCCAA6}" destId="{D0DF390E-BE41-4047-B109-3B95C8A33A77}" srcOrd="0" destOrd="1" presId="urn:microsoft.com/office/officeart/2005/8/layout/vList5"/>
    <dgm:cxn modelId="{F116E34F-63DE-4391-8A42-273E5BDEA0A1}" srcId="{4CE764D8-C45C-4D9E-90EC-41BBAECED43C}" destId="{44206574-1607-4E5A-BAB5-352243DCCAA6}" srcOrd="1" destOrd="0" parTransId="{2356D2D7-20BB-47B9-A069-B446F009C277}" sibTransId="{E85FF6B2-89F9-41F8-8731-268652449310}"/>
    <dgm:cxn modelId="{7E1AC681-958E-44A3-B4BE-A0F64CB0F15E}" type="presOf" srcId="{140460EE-BFF1-40E2-B264-1F8EC651FE2A}" destId="{026642FA-83AD-473A-8845-8606ACC69794}" srcOrd="0" destOrd="1" presId="urn:microsoft.com/office/officeart/2005/8/layout/vList5"/>
    <dgm:cxn modelId="{5A4BF10D-33DE-44F7-96A4-3EA8D7547695}" srcId="{EB6BF147-10C5-427A-98B3-591A1E8451DB}" destId="{CFA52398-10B8-4EC0-B292-B8AC13C50350}" srcOrd="1" destOrd="0" parTransId="{7E7D1F8A-E2EF-4AF7-80E8-BE9CC0432B93}" sibTransId="{7938D077-CB6F-45E9-9280-A42A7042D66F}"/>
    <dgm:cxn modelId="{AB7C099E-B817-4682-BDB3-8313E6859B2A}" type="presOf" srcId="{EB6BF147-10C5-427A-98B3-591A1E8451DB}" destId="{5DF7703A-9BB6-4709-8734-3D4E93E2ADFA}" srcOrd="0" destOrd="0" presId="urn:microsoft.com/office/officeart/2005/8/layout/vList5"/>
    <dgm:cxn modelId="{C85F00B7-3E5A-4C52-8775-B220BC8E3CA7}" type="presOf" srcId="{1F7DEEF2-9776-44B4-BA1F-D7D6A128EF00}" destId="{026642FA-83AD-473A-8845-8606ACC69794}" srcOrd="0" destOrd="0" presId="urn:microsoft.com/office/officeart/2005/8/layout/vList5"/>
    <dgm:cxn modelId="{10A3AF48-C5DF-4CDC-B6EE-9085D4F3512A}" srcId="{22B015DE-1F2E-4343-BA19-33251E51666E}" destId="{EB6BF147-10C5-427A-98B3-591A1E8451DB}" srcOrd="2" destOrd="0" parTransId="{26B17FF4-55FC-49C2-A2E9-60090534598B}" sibTransId="{49457E64-9349-466A-9680-C3947DA2677B}"/>
    <dgm:cxn modelId="{58395157-33FA-46EB-8B33-7E582D08D5C6}" type="presOf" srcId="{CFA52398-10B8-4EC0-B292-B8AC13C50350}" destId="{544C0EA0-D87A-4F9E-8BDC-9A2DB4A3192F}" srcOrd="0" destOrd="1" presId="urn:microsoft.com/office/officeart/2005/8/layout/vList5"/>
    <dgm:cxn modelId="{67831A35-1360-435C-BBE7-F362E140FF2A}" srcId="{F060641B-E559-4835-8D3E-B76652BB8F6C}" destId="{1F7DEEF2-9776-44B4-BA1F-D7D6A128EF00}" srcOrd="0" destOrd="0" parTransId="{380D1A49-1085-4D62-81C5-319F6DE4D9DD}" sibTransId="{E0A7F7B1-9DD3-4D32-ADDD-BA8841389288}"/>
    <dgm:cxn modelId="{9D98B130-784F-4F2C-A79D-AA5353F6C64F}" type="presOf" srcId="{F1459074-83E1-4A94-B3CB-C0C1B154CBF8}" destId="{D0DF390E-BE41-4047-B109-3B95C8A33A77}" srcOrd="0" destOrd="0" presId="urn:microsoft.com/office/officeart/2005/8/layout/vList5"/>
    <dgm:cxn modelId="{AAC98657-1DED-4AA2-808B-972C392AEC20}" type="presOf" srcId="{CAFD7F57-F5F7-401E-8AE6-D052E0026D55}" destId="{C5C05054-4078-4D6F-B620-C5696366FC0E}" srcOrd="0" destOrd="0" presId="urn:microsoft.com/office/officeart/2005/8/layout/vList5"/>
    <dgm:cxn modelId="{E01C1E3A-0E49-4F87-A303-AC0B11900DC7}" srcId="{FF8FE9F7-34C6-4BD1-BED9-CEA4015FDBE8}" destId="{05657C1D-3AED-43BF-BF85-E5C084AE9113}" srcOrd="1" destOrd="0" parTransId="{92157A83-A582-4D7F-983F-8264182EA3D1}" sibTransId="{0852C010-4105-405E-9A18-B5F68BF8F3DD}"/>
    <dgm:cxn modelId="{C9B338C4-6B90-40D1-9651-E9E69FF25872}" srcId="{22B015DE-1F2E-4343-BA19-33251E51666E}" destId="{4CE764D8-C45C-4D9E-90EC-41BBAECED43C}" srcOrd="0" destOrd="0" parTransId="{C5CDD797-211B-43A4-BBC8-8E7BF0191126}" sibTransId="{5AC52777-BF5D-4484-AFFD-4236C4594F57}"/>
    <dgm:cxn modelId="{96C8005A-1998-4A32-B88B-F04C366C5EA4}" srcId="{22B015DE-1F2E-4343-BA19-33251E51666E}" destId="{F060641B-E559-4835-8D3E-B76652BB8F6C}" srcOrd="3" destOrd="0" parTransId="{F17B0DB4-E7C3-4424-9B69-3C62C51B9F7A}" sibTransId="{3DB7CAAF-6F16-458D-91ED-73A6002B21E4}"/>
    <dgm:cxn modelId="{112B5658-3C4C-482D-9EEC-355E9A293268}" srcId="{22B015DE-1F2E-4343-BA19-33251E51666E}" destId="{FF8FE9F7-34C6-4BD1-BED9-CEA4015FDBE8}" srcOrd="1" destOrd="0" parTransId="{9D33B4DD-CB84-4F55-8EFD-3605525A1698}" sibTransId="{C3791DD5-3735-4B4C-9DBB-C950E9E62326}"/>
    <dgm:cxn modelId="{98F47330-2D8A-44F7-921A-ED6088DA861D}" srcId="{EB6BF147-10C5-427A-98B3-591A1E8451DB}" destId="{A40DCE78-F8EA-43CA-B941-068221667271}" srcOrd="0" destOrd="0" parTransId="{45D5025B-E085-4DD2-8747-F93768876CB3}" sibTransId="{9267B982-2F8F-49AE-9DB7-22F09F477F5A}"/>
    <dgm:cxn modelId="{E76BF4D0-1F94-41B3-B662-F6B9D3B23651}" type="presOf" srcId="{F060641B-E559-4835-8D3E-B76652BB8F6C}" destId="{6A1C9D4E-FB87-4227-94D3-79EAC26D3C45}" srcOrd="0" destOrd="0" presId="urn:microsoft.com/office/officeart/2005/8/layout/vList5"/>
    <dgm:cxn modelId="{F4759CA8-FC93-49D6-9389-A29B1D9311A8}" type="presOf" srcId="{22B015DE-1F2E-4343-BA19-33251E51666E}" destId="{53AAF0F9-CF92-4D43-8ED2-7C92816238E8}" srcOrd="0" destOrd="0" presId="urn:microsoft.com/office/officeart/2005/8/layout/vList5"/>
    <dgm:cxn modelId="{A2D86391-0E2A-4BF4-B63C-D8B67A10E2AD}" type="presOf" srcId="{FF8FE9F7-34C6-4BD1-BED9-CEA4015FDBE8}" destId="{5E943CC9-E803-4F82-940B-9771F55A4B5E}" srcOrd="0" destOrd="0" presId="urn:microsoft.com/office/officeart/2005/8/layout/vList5"/>
    <dgm:cxn modelId="{16836D2D-45DF-4F53-969A-6DD0A225E438}" type="presOf" srcId="{4CE764D8-C45C-4D9E-90EC-41BBAECED43C}" destId="{485815EB-3F59-4B38-872E-8E831880352E}" srcOrd="0" destOrd="0" presId="urn:microsoft.com/office/officeart/2005/8/layout/vList5"/>
    <dgm:cxn modelId="{86B3F0B4-9985-4116-85C4-031F638AF3E0}" srcId="{FF8FE9F7-34C6-4BD1-BED9-CEA4015FDBE8}" destId="{CAFD7F57-F5F7-401E-8AE6-D052E0026D55}" srcOrd="0" destOrd="0" parTransId="{7B2B9124-C799-4EC7-8ACA-08009FFA5BAC}" sibTransId="{814228B7-334C-4DF2-8F11-49B31EEC9337}"/>
    <dgm:cxn modelId="{6778C4FC-47DC-411C-AEA2-8AEED04D7CBC}" srcId="{4CE764D8-C45C-4D9E-90EC-41BBAECED43C}" destId="{F1459074-83E1-4A94-B3CB-C0C1B154CBF8}" srcOrd="0" destOrd="0" parTransId="{5CBEBEE3-F919-42FE-B2DC-4E83A86E97C2}" sibTransId="{E5200CEF-81D9-4A8E-ACA5-297D53E034E8}"/>
    <dgm:cxn modelId="{4DB0F619-FE60-42AC-94A7-95F1BF4D9351}" type="presOf" srcId="{A40DCE78-F8EA-43CA-B941-068221667271}" destId="{544C0EA0-D87A-4F9E-8BDC-9A2DB4A3192F}" srcOrd="0" destOrd="0" presId="urn:microsoft.com/office/officeart/2005/8/layout/vList5"/>
    <dgm:cxn modelId="{BBFF753E-5087-44D5-95E6-C2126D1DED02}" srcId="{F060641B-E559-4835-8D3E-B76652BB8F6C}" destId="{140460EE-BFF1-40E2-B264-1F8EC651FE2A}" srcOrd="1" destOrd="0" parTransId="{2A7D6021-DC83-4C18-BC68-A1117C3D7C1E}" sibTransId="{F66A7C64-97BF-4B29-9D95-31243F5AD989}"/>
    <dgm:cxn modelId="{D2BBE6C6-CE4F-4E38-8FDC-FA0514D8FF07}" type="presOf" srcId="{05657C1D-3AED-43BF-BF85-E5C084AE9113}" destId="{C5C05054-4078-4D6F-B620-C5696366FC0E}" srcOrd="0" destOrd="1" presId="urn:microsoft.com/office/officeart/2005/8/layout/vList5"/>
    <dgm:cxn modelId="{BB0FBD5A-8AA0-431E-8AE3-71A9BE35558B}" type="presParOf" srcId="{53AAF0F9-CF92-4D43-8ED2-7C92816238E8}" destId="{25388F42-F21B-4E31-A2C8-08A9226EC1EF}" srcOrd="0" destOrd="0" presId="urn:microsoft.com/office/officeart/2005/8/layout/vList5"/>
    <dgm:cxn modelId="{99C9278B-9845-41DB-BF92-8D060FD3D24B}" type="presParOf" srcId="{25388F42-F21B-4E31-A2C8-08A9226EC1EF}" destId="{485815EB-3F59-4B38-872E-8E831880352E}" srcOrd="0" destOrd="0" presId="urn:microsoft.com/office/officeart/2005/8/layout/vList5"/>
    <dgm:cxn modelId="{370A99F1-F0B9-4BCF-9EB8-30FFE0DBA436}" type="presParOf" srcId="{25388F42-F21B-4E31-A2C8-08A9226EC1EF}" destId="{D0DF390E-BE41-4047-B109-3B95C8A33A77}" srcOrd="1" destOrd="0" presId="urn:microsoft.com/office/officeart/2005/8/layout/vList5"/>
    <dgm:cxn modelId="{684568E3-7A79-420F-8614-E7F7450E0515}" type="presParOf" srcId="{53AAF0F9-CF92-4D43-8ED2-7C92816238E8}" destId="{9206A6DF-D116-46A2-8CA8-B07E1AE8EC65}" srcOrd="1" destOrd="0" presId="urn:microsoft.com/office/officeart/2005/8/layout/vList5"/>
    <dgm:cxn modelId="{4FB03E6B-B9B5-4557-9AE2-6E79E0DAB08B}" type="presParOf" srcId="{53AAF0F9-CF92-4D43-8ED2-7C92816238E8}" destId="{AAC5DF0F-1BD7-41E1-8492-EA657084FA06}" srcOrd="2" destOrd="0" presId="urn:microsoft.com/office/officeart/2005/8/layout/vList5"/>
    <dgm:cxn modelId="{53B728D0-1E8E-4741-95AA-EFE9C6F47E74}" type="presParOf" srcId="{AAC5DF0F-1BD7-41E1-8492-EA657084FA06}" destId="{5E943CC9-E803-4F82-940B-9771F55A4B5E}" srcOrd="0" destOrd="0" presId="urn:microsoft.com/office/officeart/2005/8/layout/vList5"/>
    <dgm:cxn modelId="{D78BD6BA-B68D-46E7-883F-BFB9895B65C7}" type="presParOf" srcId="{AAC5DF0F-1BD7-41E1-8492-EA657084FA06}" destId="{C5C05054-4078-4D6F-B620-C5696366FC0E}" srcOrd="1" destOrd="0" presId="urn:microsoft.com/office/officeart/2005/8/layout/vList5"/>
    <dgm:cxn modelId="{5EB80736-2B96-4759-A7B1-2A841DE21CCA}" type="presParOf" srcId="{53AAF0F9-CF92-4D43-8ED2-7C92816238E8}" destId="{44F8E6C9-35E6-46D3-BAE0-5DB89913D2EA}" srcOrd="3" destOrd="0" presId="urn:microsoft.com/office/officeart/2005/8/layout/vList5"/>
    <dgm:cxn modelId="{77E54901-226E-486F-8C66-C333BA0CB572}" type="presParOf" srcId="{53AAF0F9-CF92-4D43-8ED2-7C92816238E8}" destId="{69BBD832-8232-4904-9866-AD7ED096E79C}" srcOrd="4" destOrd="0" presId="urn:microsoft.com/office/officeart/2005/8/layout/vList5"/>
    <dgm:cxn modelId="{1EC8F68E-7F1C-484D-A2B2-BE06CFE91DBF}" type="presParOf" srcId="{69BBD832-8232-4904-9866-AD7ED096E79C}" destId="{5DF7703A-9BB6-4709-8734-3D4E93E2ADFA}" srcOrd="0" destOrd="0" presId="urn:microsoft.com/office/officeart/2005/8/layout/vList5"/>
    <dgm:cxn modelId="{F53DCF0A-4487-468D-A2F6-7BE02CD5C455}" type="presParOf" srcId="{69BBD832-8232-4904-9866-AD7ED096E79C}" destId="{544C0EA0-D87A-4F9E-8BDC-9A2DB4A3192F}" srcOrd="1" destOrd="0" presId="urn:microsoft.com/office/officeart/2005/8/layout/vList5"/>
    <dgm:cxn modelId="{65AE9B34-085A-478B-8DCA-43FF4BE47667}" type="presParOf" srcId="{53AAF0F9-CF92-4D43-8ED2-7C92816238E8}" destId="{0637FB3F-A72A-4C37-883D-379788F1FB3F}" srcOrd="5" destOrd="0" presId="urn:microsoft.com/office/officeart/2005/8/layout/vList5"/>
    <dgm:cxn modelId="{D1CDEDAF-C85A-4EA6-A8DC-8717AB45733E}" type="presParOf" srcId="{53AAF0F9-CF92-4D43-8ED2-7C92816238E8}" destId="{EBF152F2-7CBA-457D-97E2-85B0AAE528A0}" srcOrd="6" destOrd="0" presId="urn:microsoft.com/office/officeart/2005/8/layout/vList5"/>
    <dgm:cxn modelId="{0FB9E317-91DD-4FD5-9DD2-BFB67D3103E9}" type="presParOf" srcId="{EBF152F2-7CBA-457D-97E2-85B0AAE528A0}" destId="{6A1C9D4E-FB87-4227-94D3-79EAC26D3C45}" srcOrd="0" destOrd="0" presId="urn:microsoft.com/office/officeart/2005/8/layout/vList5"/>
    <dgm:cxn modelId="{5A40CADE-9D17-4D5B-8932-C9201F71D4AB}" type="presParOf" srcId="{EBF152F2-7CBA-457D-97E2-85B0AAE528A0}" destId="{026642FA-83AD-473A-8845-8606ACC6979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F11DF-2556-4F0F-9AD0-6EA55AA77B32}" type="doc">
      <dgm:prSet loTypeId="urn:microsoft.com/office/officeart/2005/8/layout/list1" loCatId="list" qsTypeId="urn:microsoft.com/office/officeart/2005/8/quickstyle/simple1#14" qsCatId="simple" csTypeId="urn:microsoft.com/office/officeart/2005/8/colors/accent1_2#14" csCatId="accent1" phldr="1"/>
      <dgm:spPr/>
      <dgm:t>
        <a:bodyPr/>
        <a:lstStyle/>
        <a:p>
          <a:endParaRPr lang="en-US"/>
        </a:p>
      </dgm:t>
    </dgm:pt>
    <dgm:pt modelId="{EAC8EA3A-4792-44FA-9025-E94A5F179911}">
      <dgm:prSet phldrT="[Text]" custT="1"/>
      <dgm:spPr/>
      <dgm:t>
        <a:bodyPr/>
        <a:lstStyle/>
        <a:p>
          <a:r>
            <a:rPr lang="en-US" sz="2000" dirty="0" smtClean="0">
              <a:solidFill>
                <a:srgbClr val="FF0000"/>
              </a:solidFill>
            </a:rPr>
            <a:t>Eli Whitney – Cotton gin (1793</a:t>
          </a:r>
          <a:r>
            <a:rPr lang="en-US" sz="2000" dirty="0" smtClean="0">
              <a:solidFill>
                <a:schemeClr val="bg1"/>
              </a:solidFill>
            </a:rPr>
            <a:t>) – Increased cotton production</a:t>
          </a:r>
          <a:endParaRPr lang="en-US" sz="2000" dirty="0">
            <a:solidFill>
              <a:schemeClr val="bg1"/>
            </a:solidFill>
          </a:endParaRPr>
        </a:p>
      </dgm:t>
    </dgm:pt>
    <dgm:pt modelId="{FF55A3C3-55CF-4443-9769-B7439406A88F}" type="parTrans" cxnId="{25D4492C-155D-4D4C-BDB5-C4A20BDBD8C6}">
      <dgm:prSet/>
      <dgm:spPr/>
      <dgm:t>
        <a:bodyPr/>
        <a:lstStyle/>
        <a:p>
          <a:endParaRPr lang="en-US"/>
        </a:p>
      </dgm:t>
    </dgm:pt>
    <dgm:pt modelId="{7BF7C283-8159-499E-B295-84ADD1173218}" type="sibTrans" cxnId="{25D4492C-155D-4D4C-BDB5-C4A20BDBD8C6}">
      <dgm:prSet/>
      <dgm:spPr/>
      <dgm:t>
        <a:bodyPr/>
        <a:lstStyle/>
        <a:p>
          <a:endParaRPr lang="en-US"/>
        </a:p>
      </dgm:t>
    </dgm:pt>
    <dgm:pt modelId="{F4D68138-EBB6-4D59-9807-E1D20FFB6E99}">
      <dgm:prSet phldrT="[Text]" custT="1"/>
      <dgm:spPr/>
      <dgm:t>
        <a:bodyPr/>
        <a:lstStyle/>
        <a:p>
          <a:r>
            <a:rPr lang="en-US" sz="2000" dirty="0" smtClean="0">
              <a:solidFill>
                <a:srgbClr val="FF0000"/>
              </a:solidFill>
            </a:rPr>
            <a:t>Cyrus McCormick </a:t>
          </a:r>
          <a:r>
            <a:rPr lang="en-US" sz="2000" dirty="0" smtClean="0">
              <a:solidFill>
                <a:schemeClr val="bg1"/>
              </a:solidFill>
            </a:rPr>
            <a:t>– Mechanical reaper (1834) – Increased wheat production</a:t>
          </a:r>
          <a:endParaRPr lang="en-US" sz="2000" dirty="0">
            <a:solidFill>
              <a:schemeClr val="bg1"/>
            </a:solidFill>
          </a:endParaRPr>
        </a:p>
      </dgm:t>
    </dgm:pt>
    <dgm:pt modelId="{FABF9811-C9F6-41C4-BF11-CAAE55104CCA}" type="parTrans" cxnId="{C9F6EC27-88BA-41D4-94E8-2BBCF6B42255}">
      <dgm:prSet/>
      <dgm:spPr/>
      <dgm:t>
        <a:bodyPr/>
        <a:lstStyle/>
        <a:p>
          <a:endParaRPr lang="en-US"/>
        </a:p>
      </dgm:t>
    </dgm:pt>
    <dgm:pt modelId="{2B9B8DC3-1E35-4CD7-92B1-EAF12776B2B3}" type="sibTrans" cxnId="{C9F6EC27-88BA-41D4-94E8-2BBCF6B42255}">
      <dgm:prSet/>
      <dgm:spPr/>
      <dgm:t>
        <a:bodyPr/>
        <a:lstStyle/>
        <a:p>
          <a:endParaRPr lang="en-US"/>
        </a:p>
      </dgm:t>
    </dgm:pt>
    <dgm:pt modelId="{C04301BB-B608-4E3D-A798-71084CC4FAA7}">
      <dgm:prSet phldrT="[Text]" custT="1"/>
      <dgm:spPr/>
      <dgm:t>
        <a:bodyPr/>
        <a:lstStyle/>
        <a:p>
          <a:r>
            <a:rPr lang="en-US" sz="2000" dirty="0" smtClean="0">
              <a:solidFill>
                <a:schemeClr val="bg1"/>
              </a:solidFill>
            </a:rPr>
            <a:t>Other important inventions: Horse-drawn hay rake, threshing machine, steel plow</a:t>
          </a:r>
          <a:endParaRPr lang="en-US" sz="2000" dirty="0">
            <a:solidFill>
              <a:schemeClr val="bg1"/>
            </a:solidFill>
          </a:endParaRPr>
        </a:p>
      </dgm:t>
    </dgm:pt>
    <dgm:pt modelId="{31AB8F73-3E0E-4EB6-AD21-0637C3BBF553}" type="parTrans" cxnId="{AD75C1F3-85F7-4120-8224-D76D1182ADBA}">
      <dgm:prSet/>
      <dgm:spPr/>
      <dgm:t>
        <a:bodyPr/>
        <a:lstStyle/>
        <a:p>
          <a:endParaRPr lang="en-US"/>
        </a:p>
      </dgm:t>
    </dgm:pt>
    <dgm:pt modelId="{0F20FF88-0C10-4D25-8D9E-A9384935FF25}" type="sibTrans" cxnId="{AD75C1F3-85F7-4120-8224-D76D1182ADBA}">
      <dgm:prSet/>
      <dgm:spPr/>
      <dgm:t>
        <a:bodyPr/>
        <a:lstStyle/>
        <a:p>
          <a:endParaRPr lang="en-US"/>
        </a:p>
      </dgm:t>
    </dgm:pt>
    <dgm:pt modelId="{4F831702-6C4B-4F9E-9E1E-520C22E8AE45}">
      <dgm:prSet phldrT="[Text]" custT="1"/>
      <dgm:spPr/>
      <dgm:t>
        <a:bodyPr/>
        <a:lstStyle/>
        <a:p>
          <a:r>
            <a:rPr lang="en-US" sz="2000" dirty="0" smtClean="0">
              <a:solidFill>
                <a:schemeClr val="bg1"/>
              </a:solidFill>
            </a:rPr>
            <a:t>Steam engines, gasoline and diesel engines, and electric motors were added to farm machinery as these types of engines were invented.</a:t>
          </a:r>
          <a:endParaRPr lang="en-US" sz="2000" dirty="0">
            <a:solidFill>
              <a:schemeClr val="bg1"/>
            </a:solidFill>
          </a:endParaRPr>
        </a:p>
      </dgm:t>
    </dgm:pt>
    <dgm:pt modelId="{527849C7-DC9E-4D63-B296-B4B396EDC63F}" type="parTrans" cxnId="{5ED28E2D-EDB6-4205-A1B6-9CEB5F2354CD}">
      <dgm:prSet/>
      <dgm:spPr/>
      <dgm:t>
        <a:bodyPr/>
        <a:lstStyle/>
        <a:p>
          <a:endParaRPr lang="en-US"/>
        </a:p>
      </dgm:t>
    </dgm:pt>
    <dgm:pt modelId="{47737735-7491-4ACC-9735-6EA023F7F322}" type="sibTrans" cxnId="{5ED28E2D-EDB6-4205-A1B6-9CEB5F2354CD}">
      <dgm:prSet/>
      <dgm:spPr/>
      <dgm:t>
        <a:bodyPr/>
        <a:lstStyle/>
        <a:p>
          <a:endParaRPr lang="en-US"/>
        </a:p>
      </dgm:t>
    </dgm:pt>
    <dgm:pt modelId="{0B79C7B5-8734-4A58-8464-04C9156AF7CD}">
      <dgm:prSet phldrT="[Text]" custT="1"/>
      <dgm:spPr/>
      <dgm:t>
        <a:bodyPr/>
        <a:lstStyle/>
        <a:p>
          <a:r>
            <a:rPr lang="en-US" sz="2000" dirty="0" smtClean="0">
              <a:solidFill>
                <a:srgbClr val="FF0000"/>
              </a:solidFill>
            </a:rPr>
            <a:t>The Industrial and Agricultural Revolutions complemented one another.  Developments and needs in one created developments and needs in the other.</a:t>
          </a:r>
          <a:endParaRPr lang="en-US" sz="2000" dirty="0">
            <a:solidFill>
              <a:srgbClr val="FF0000"/>
            </a:solidFill>
          </a:endParaRPr>
        </a:p>
      </dgm:t>
    </dgm:pt>
    <dgm:pt modelId="{0B248564-BDA2-4F8B-BF1A-A606243230B1}" type="parTrans" cxnId="{3BFBA2EF-C391-4E2B-85DD-F61F2B3F9DAB}">
      <dgm:prSet/>
      <dgm:spPr/>
      <dgm:t>
        <a:bodyPr/>
        <a:lstStyle/>
        <a:p>
          <a:endParaRPr lang="en-US"/>
        </a:p>
      </dgm:t>
    </dgm:pt>
    <dgm:pt modelId="{897B218B-7EA3-4F0C-BC39-0AE935A1711B}" type="sibTrans" cxnId="{3BFBA2EF-C391-4E2B-85DD-F61F2B3F9DAB}">
      <dgm:prSet/>
      <dgm:spPr/>
      <dgm:t>
        <a:bodyPr/>
        <a:lstStyle/>
        <a:p>
          <a:endParaRPr lang="en-US"/>
        </a:p>
      </dgm:t>
    </dgm:pt>
    <dgm:pt modelId="{527B5CEA-DCA9-4C02-82E6-EAE4BB6ED9BA}" type="pres">
      <dgm:prSet presAssocID="{1C6F11DF-2556-4F0F-9AD0-6EA55AA77B32}" presName="linear" presStyleCnt="0">
        <dgm:presLayoutVars>
          <dgm:dir/>
          <dgm:animLvl val="lvl"/>
          <dgm:resizeHandles val="exact"/>
        </dgm:presLayoutVars>
      </dgm:prSet>
      <dgm:spPr/>
      <dgm:t>
        <a:bodyPr/>
        <a:lstStyle/>
        <a:p>
          <a:endParaRPr lang="en-US"/>
        </a:p>
      </dgm:t>
    </dgm:pt>
    <dgm:pt modelId="{142850C9-1983-4724-B71F-D1FCE356C920}" type="pres">
      <dgm:prSet presAssocID="{EAC8EA3A-4792-44FA-9025-E94A5F179911}" presName="parentLin" presStyleCnt="0"/>
      <dgm:spPr/>
    </dgm:pt>
    <dgm:pt modelId="{160B973B-AD48-4072-BD26-E4ADA73058E0}" type="pres">
      <dgm:prSet presAssocID="{EAC8EA3A-4792-44FA-9025-E94A5F179911}" presName="parentLeftMargin" presStyleLbl="node1" presStyleIdx="0" presStyleCnt="5"/>
      <dgm:spPr/>
      <dgm:t>
        <a:bodyPr/>
        <a:lstStyle/>
        <a:p>
          <a:endParaRPr lang="en-US"/>
        </a:p>
      </dgm:t>
    </dgm:pt>
    <dgm:pt modelId="{404C60A2-EB54-4D10-BB88-9F5FF6111D2E}" type="pres">
      <dgm:prSet presAssocID="{EAC8EA3A-4792-44FA-9025-E94A5F179911}" presName="parentText" presStyleLbl="node1" presStyleIdx="0" presStyleCnt="5" custScaleY="257410" custLinFactY="-100000" custLinFactNeighborX="-100000" custLinFactNeighborY="-121404">
        <dgm:presLayoutVars>
          <dgm:chMax val="0"/>
          <dgm:bulletEnabled val="1"/>
        </dgm:presLayoutVars>
      </dgm:prSet>
      <dgm:spPr/>
      <dgm:t>
        <a:bodyPr/>
        <a:lstStyle/>
        <a:p>
          <a:endParaRPr lang="en-US"/>
        </a:p>
      </dgm:t>
    </dgm:pt>
    <dgm:pt modelId="{02E54256-8D16-4576-B4FF-5F8F8D2F96A4}" type="pres">
      <dgm:prSet presAssocID="{EAC8EA3A-4792-44FA-9025-E94A5F179911}" presName="negativeSpace" presStyleCnt="0"/>
      <dgm:spPr/>
    </dgm:pt>
    <dgm:pt modelId="{4BCCE37B-6524-409B-B246-49A092B6CB8B}" type="pres">
      <dgm:prSet presAssocID="{EAC8EA3A-4792-44FA-9025-E94A5F179911}" presName="childText" presStyleLbl="conFgAcc1" presStyleIdx="0" presStyleCnt="5" custLinFactY="-247585" custLinFactNeighborY="-300000">
        <dgm:presLayoutVars>
          <dgm:bulletEnabled val="1"/>
        </dgm:presLayoutVars>
      </dgm:prSet>
      <dgm:spPr/>
    </dgm:pt>
    <dgm:pt modelId="{10610E87-9601-4749-9C38-EC3572038D85}" type="pres">
      <dgm:prSet presAssocID="{7BF7C283-8159-499E-B295-84ADD1173218}" presName="spaceBetweenRectangles" presStyleCnt="0"/>
      <dgm:spPr/>
    </dgm:pt>
    <dgm:pt modelId="{5C1A46F1-EE26-470C-AAFD-1455C0D6A10D}" type="pres">
      <dgm:prSet presAssocID="{F4D68138-EBB6-4D59-9807-E1D20FFB6E99}" presName="parentLin" presStyleCnt="0"/>
      <dgm:spPr/>
    </dgm:pt>
    <dgm:pt modelId="{0B3305ED-D10A-46B6-8545-3778A90024F0}" type="pres">
      <dgm:prSet presAssocID="{F4D68138-EBB6-4D59-9807-E1D20FFB6E99}" presName="parentLeftMargin" presStyleLbl="node1" presStyleIdx="0" presStyleCnt="5"/>
      <dgm:spPr/>
      <dgm:t>
        <a:bodyPr/>
        <a:lstStyle/>
        <a:p>
          <a:endParaRPr lang="en-US"/>
        </a:p>
      </dgm:t>
    </dgm:pt>
    <dgm:pt modelId="{9EEEDCDB-CCEC-4A26-9129-254A0841C44D}" type="pres">
      <dgm:prSet presAssocID="{F4D68138-EBB6-4D59-9807-E1D20FFB6E99}" presName="parentText" presStyleLbl="node1" presStyleIdx="1" presStyleCnt="5" custScaleY="291274" custLinFactNeighborX="83333" custLinFactNeighborY="11026">
        <dgm:presLayoutVars>
          <dgm:chMax val="0"/>
          <dgm:bulletEnabled val="1"/>
        </dgm:presLayoutVars>
      </dgm:prSet>
      <dgm:spPr/>
      <dgm:t>
        <a:bodyPr/>
        <a:lstStyle/>
        <a:p>
          <a:endParaRPr lang="en-US"/>
        </a:p>
      </dgm:t>
    </dgm:pt>
    <dgm:pt modelId="{ABD60297-7B02-4571-80A8-0B9B83CFD218}" type="pres">
      <dgm:prSet presAssocID="{F4D68138-EBB6-4D59-9807-E1D20FFB6E99}" presName="negativeSpace" presStyleCnt="0"/>
      <dgm:spPr/>
    </dgm:pt>
    <dgm:pt modelId="{0EBCD686-4D2C-4431-B9EC-4174A2AA4988}" type="pres">
      <dgm:prSet presAssocID="{F4D68138-EBB6-4D59-9807-E1D20FFB6E99}" presName="childText" presStyleLbl="conFgAcc1" presStyleIdx="1" presStyleCnt="5" custLinFactY="-256227" custLinFactNeighborY="-300000">
        <dgm:presLayoutVars>
          <dgm:bulletEnabled val="1"/>
        </dgm:presLayoutVars>
      </dgm:prSet>
      <dgm:spPr/>
    </dgm:pt>
    <dgm:pt modelId="{BB944CB1-5D82-4582-B17D-823CB9380767}" type="pres">
      <dgm:prSet presAssocID="{2B9B8DC3-1E35-4CD7-92B1-EAF12776B2B3}" presName="spaceBetweenRectangles" presStyleCnt="0"/>
      <dgm:spPr/>
    </dgm:pt>
    <dgm:pt modelId="{E4D1331D-BC57-493D-8904-CFF8ECB04E10}" type="pres">
      <dgm:prSet presAssocID="{C04301BB-B608-4E3D-A798-71084CC4FAA7}" presName="parentLin" presStyleCnt="0"/>
      <dgm:spPr/>
    </dgm:pt>
    <dgm:pt modelId="{4FFEEBD4-6B39-435E-9730-0831A268B2AF}" type="pres">
      <dgm:prSet presAssocID="{C04301BB-B608-4E3D-A798-71084CC4FAA7}" presName="parentLeftMargin" presStyleLbl="node1" presStyleIdx="1" presStyleCnt="5"/>
      <dgm:spPr/>
      <dgm:t>
        <a:bodyPr/>
        <a:lstStyle/>
        <a:p>
          <a:endParaRPr lang="en-US"/>
        </a:p>
      </dgm:t>
    </dgm:pt>
    <dgm:pt modelId="{8A2CF171-3033-4B42-A786-E9F0ED599091}" type="pres">
      <dgm:prSet presAssocID="{C04301BB-B608-4E3D-A798-71084CC4FAA7}" presName="parentText" presStyleLbl="node1" presStyleIdx="2" presStyleCnt="5" custScaleY="273605" custLinFactX="7143" custLinFactNeighborX="100000" custLinFactNeighborY="10267">
        <dgm:presLayoutVars>
          <dgm:chMax val="0"/>
          <dgm:bulletEnabled val="1"/>
        </dgm:presLayoutVars>
      </dgm:prSet>
      <dgm:spPr/>
      <dgm:t>
        <a:bodyPr/>
        <a:lstStyle/>
        <a:p>
          <a:endParaRPr lang="en-US"/>
        </a:p>
      </dgm:t>
    </dgm:pt>
    <dgm:pt modelId="{EF5AFD5A-5930-49FE-A718-D0AAA4CCAE54}" type="pres">
      <dgm:prSet presAssocID="{C04301BB-B608-4E3D-A798-71084CC4FAA7}" presName="negativeSpace" presStyleCnt="0"/>
      <dgm:spPr/>
    </dgm:pt>
    <dgm:pt modelId="{D3AD28F3-4C31-4F98-93CF-1C03274A7F11}" type="pres">
      <dgm:prSet presAssocID="{C04301BB-B608-4E3D-A798-71084CC4FAA7}" presName="childText" presStyleLbl="conFgAcc1" presStyleIdx="2" presStyleCnt="5" custLinFactY="-220912" custLinFactNeighborY="-300000">
        <dgm:presLayoutVars>
          <dgm:bulletEnabled val="1"/>
        </dgm:presLayoutVars>
      </dgm:prSet>
      <dgm:spPr/>
    </dgm:pt>
    <dgm:pt modelId="{8ABE88A1-4B82-4CB7-BB50-3B2156E77C5E}" type="pres">
      <dgm:prSet presAssocID="{0F20FF88-0C10-4D25-8D9E-A9384935FF25}" presName="spaceBetweenRectangles" presStyleCnt="0"/>
      <dgm:spPr/>
    </dgm:pt>
    <dgm:pt modelId="{E285C40F-5A80-4918-A2C5-35931E21B3E5}" type="pres">
      <dgm:prSet presAssocID="{4F831702-6C4B-4F9E-9E1E-520C22E8AE45}" presName="parentLin" presStyleCnt="0"/>
      <dgm:spPr/>
    </dgm:pt>
    <dgm:pt modelId="{A4E67F5D-7CDF-497B-AC34-ECE042C43B5F}" type="pres">
      <dgm:prSet presAssocID="{4F831702-6C4B-4F9E-9E1E-520C22E8AE45}" presName="parentLeftMargin" presStyleLbl="node1" presStyleIdx="2" presStyleCnt="5"/>
      <dgm:spPr/>
      <dgm:t>
        <a:bodyPr/>
        <a:lstStyle/>
        <a:p>
          <a:endParaRPr lang="en-US"/>
        </a:p>
      </dgm:t>
    </dgm:pt>
    <dgm:pt modelId="{DB80A05A-2638-4148-A420-C68430DADF49}" type="pres">
      <dgm:prSet presAssocID="{4F831702-6C4B-4F9E-9E1E-520C22E8AE45}" presName="parentText" presStyleLbl="node1" presStyleIdx="3" presStyleCnt="5" custScaleY="317692" custLinFactX="16697" custLinFactNeighborX="100000" custLinFactNeighborY="27177">
        <dgm:presLayoutVars>
          <dgm:chMax val="0"/>
          <dgm:bulletEnabled val="1"/>
        </dgm:presLayoutVars>
      </dgm:prSet>
      <dgm:spPr/>
      <dgm:t>
        <a:bodyPr/>
        <a:lstStyle/>
        <a:p>
          <a:endParaRPr lang="en-US"/>
        </a:p>
      </dgm:t>
    </dgm:pt>
    <dgm:pt modelId="{E226214D-62D4-44C1-9E51-6F80739F69C0}" type="pres">
      <dgm:prSet presAssocID="{4F831702-6C4B-4F9E-9E1E-520C22E8AE45}" presName="negativeSpace" presStyleCnt="0"/>
      <dgm:spPr/>
    </dgm:pt>
    <dgm:pt modelId="{035DDAE0-EC59-4191-98C1-C77CDC344B15}" type="pres">
      <dgm:prSet presAssocID="{4F831702-6C4B-4F9E-9E1E-520C22E8AE45}" presName="childText" presStyleLbl="conFgAcc1" presStyleIdx="3" presStyleCnt="5" custLinFactY="-249296" custLinFactNeighborY="-300000">
        <dgm:presLayoutVars>
          <dgm:bulletEnabled val="1"/>
        </dgm:presLayoutVars>
      </dgm:prSet>
      <dgm:spPr/>
    </dgm:pt>
    <dgm:pt modelId="{C86C03F8-0D9C-4748-87DF-7935AE39E284}" type="pres">
      <dgm:prSet presAssocID="{47737735-7491-4ACC-9735-6EA023F7F322}" presName="spaceBetweenRectangles" presStyleCnt="0"/>
      <dgm:spPr/>
    </dgm:pt>
    <dgm:pt modelId="{0032935E-0E5E-4EA2-B5ED-E501B5537DAB}" type="pres">
      <dgm:prSet presAssocID="{0B79C7B5-8734-4A58-8464-04C9156AF7CD}" presName="parentLin" presStyleCnt="0"/>
      <dgm:spPr/>
    </dgm:pt>
    <dgm:pt modelId="{68725C05-F2DC-4FD2-9ED5-3F86DD288F5B}" type="pres">
      <dgm:prSet presAssocID="{0B79C7B5-8734-4A58-8464-04C9156AF7CD}" presName="parentLeftMargin" presStyleLbl="node1" presStyleIdx="3" presStyleCnt="5"/>
      <dgm:spPr/>
      <dgm:t>
        <a:bodyPr/>
        <a:lstStyle/>
        <a:p>
          <a:endParaRPr lang="en-US"/>
        </a:p>
      </dgm:t>
    </dgm:pt>
    <dgm:pt modelId="{D4775DF0-6F8D-4A77-B92E-E3C9A0F2A1EA}" type="pres">
      <dgm:prSet presAssocID="{0B79C7B5-8734-4A58-8464-04C9156AF7CD}" presName="parentText" presStyleLbl="node1" presStyleIdx="4" presStyleCnt="5" custScaleY="286729" custLinFactX="28571" custLinFactNeighborX="100000" custLinFactNeighborY="35934">
        <dgm:presLayoutVars>
          <dgm:chMax val="0"/>
          <dgm:bulletEnabled val="1"/>
        </dgm:presLayoutVars>
      </dgm:prSet>
      <dgm:spPr/>
      <dgm:t>
        <a:bodyPr/>
        <a:lstStyle/>
        <a:p>
          <a:endParaRPr lang="en-US"/>
        </a:p>
      </dgm:t>
    </dgm:pt>
    <dgm:pt modelId="{88BFACED-33E8-4E93-AA5C-140CFE29C595}" type="pres">
      <dgm:prSet presAssocID="{0B79C7B5-8734-4A58-8464-04C9156AF7CD}" presName="negativeSpace" presStyleCnt="0"/>
      <dgm:spPr/>
    </dgm:pt>
    <dgm:pt modelId="{E6DFB8CB-329E-4C67-BFDC-84DA1D7E4EFC}" type="pres">
      <dgm:prSet presAssocID="{0B79C7B5-8734-4A58-8464-04C9156AF7CD}" presName="childText" presStyleLbl="conFgAcc1" presStyleIdx="4" presStyleCnt="5" custLinFactY="-185366" custLinFactNeighborY="-200000">
        <dgm:presLayoutVars>
          <dgm:bulletEnabled val="1"/>
        </dgm:presLayoutVars>
      </dgm:prSet>
      <dgm:spPr/>
    </dgm:pt>
  </dgm:ptLst>
  <dgm:cxnLst>
    <dgm:cxn modelId="{870EBE22-4588-456D-B7A7-226E47B9EB70}" type="presOf" srcId="{0B79C7B5-8734-4A58-8464-04C9156AF7CD}" destId="{68725C05-F2DC-4FD2-9ED5-3F86DD288F5B}" srcOrd="0" destOrd="0" presId="urn:microsoft.com/office/officeart/2005/8/layout/list1"/>
    <dgm:cxn modelId="{1D9754A8-D5BE-471E-BEDD-0DDB7679DB5B}" type="presOf" srcId="{EAC8EA3A-4792-44FA-9025-E94A5F179911}" destId="{160B973B-AD48-4072-BD26-E4ADA73058E0}" srcOrd="0" destOrd="0" presId="urn:microsoft.com/office/officeart/2005/8/layout/list1"/>
    <dgm:cxn modelId="{25D4492C-155D-4D4C-BDB5-C4A20BDBD8C6}" srcId="{1C6F11DF-2556-4F0F-9AD0-6EA55AA77B32}" destId="{EAC8EA3A-4792-44FA-9025-E94A5F179911}" srcOrd="0" destOrd="0" parTransId="{FF55A3C3-55CF-4443-9769-B7439406A88F}" sibTransId="{7BF7C283-8159-499E-B295-84ADD1173218}"/>
    <dgm:cxn modelId="{64C57164-4A0D-4EE2-8135-6A877F735DA0}" type="presOf" srcId="{F4D68138-EBB6-4D59-9807-E1D20FFB6E99}" destId="{9EEEDCDB-CCEC-4A26-9129-254A0841C44D}" srcOrd="1" destOrd="0" presId="urn:microsoft.com/office/officeart/2005/8/layout/list1"/>
    <dgm:cxn modelId="{6E3C5C9D-EEA7-49C3-B621-84F41BBFF004}" type="presOf" srcId="{EAC8EA3A-4792-44FA-9025-E94A5F179911}" destId="{404C60A2-EB54-4D10-BB88-9F5FF6111D2E}" srcOrd="1" destOrd="0" presId="urn:microsoft.com/office/officeart/2005/8/layout/list1"/>
    <dgm:cxn modelId="{3BFBA2EF-C391-4E2B-85DD-F61F2B3F9DAB}" srcId="{1C6F11DF-2556-4F0F-9AD0-6EA55AA77B32}" destId="{0B79C7B5-8734-4A58-8464-04C9156AF7CD}" srcOrd="4" destOrd="0" parTransId="{0B248564-BDA2-4F8B-BF1A-A606243230B1}" sibTransId="{897B218B-7EA3-4F0C-BC39-0AE935A1711B}"/>
    <dgm:cxn modelId="{A3D5F612-0767-4DE8-8138-F16CF65E2774}" type="presOf" srcId="{F4D68138-EBB6-4D59-9807-E1D20FFB6E99}" destId="{0B3305ED-D10A-46B6-8545-3778A90024F0}" srcOrd="0" destOrd="0" presId="urn:microsoft.com/office/officeart/2005/8/layout/list1"/>
    <dgm:cxn modelId="{5ED28E2D-EDB6-4205-A1B6-9CEB5F2354CD}" srcId="{1C6F11DF-2556-4F0F-9AD0-6EA55AA77B32}" destId="{4F831702-6C4B-4F9E-9E1E-520C22E8AE45}" srcOrd="3" destOrd="0" parTransId="{527849C7-DC9E-4D63-B296-B4B396EDC63F}" sibTransId="{47737735-7491-4ACC-9735-6EA023F7F322}"/>
    <dgm:cxn modelId="{4884967E-D652-413C-BCBC-F326CE2A9AF0}" type="presOf" srcId="{4F831702-6C4B-4F9E-9E1E-520C22E8AE45}" destId="{A4E67F5D-7CDF-497B-AC34-ECE042C43B5F}" srcOrd="0" destOrd="0" presId="urn:microsoft.com/office/officeart/2005/8/layout/list1"/>
    <dgm:cxn modelId="{0EC6A1A7-7BF3-4F6F-8F9D-DC9BD35EBBBB}" type="presOf" srcId="{C04301BB-B608-4E3D-A798-71084CC4FAA7}" destId="{8A2CF171-3033-4B42-A786-E9F0ED599091}" srcOrd="1" destOrd="0" presId="urn:microsoft.com/office/officeart/2005/8/layout/list1"/>
    <dgm:cxn modelId="{6BAE02AC-8EDA-46FF-907B-EE41DA5EC880}" type="presOf" srcId="{C04301BB-B608-4E3D-A798-71084CC4FAA7}" destId="{4FFEEBD4-6B39-435E-9730-0831A268B2AF}" srcOrd="0" destOrd="0" presId="urn:microsoft.com/office/officeart/2005/8/layout/list1"/>
    <dgm:cxn modelId="{AD75C1F3-85F7-4120-8224-D76D1182ADBA}" srcId="{1C6F11DF-2556-4F0F-9AD0-6EA55AA77B32}" destId="{C04301BB-B608-4E3D-A798-71084CC4FAA7}" srcOrd="2" destOrd="0" parTransId="{31AB8F73-3E0E-4EB6-AD21-0637C3BBF553}" sibTransId="{0F20FF88-0C10-4D25-8D9E-A9384935FF25}"/>
    <dgm:cxn modelId="{4216C6FE-0EDE-407C-AD63-A6A8AD77D3E1}" type="presOf" srcId="{1C6F11DF-2556-4F0F-9AD0-6EA55AA77B32}" destId="{527B5CEA-DCA9-4C02-82E6-EAE4BB6ED9BA}" srcOrd="0" destOrd="0" presId="urn:microsoft.com/office/officeart/2005/8/layout/list1"/>
    <dgm:cxn modelId="{C9F6EC27-88BA-41D4-94E8-2BBCF6B42255}" srcId="{1C6F11DF-2556-4F0F-9AD0-6EA55AA77B32}" destId="{F4D68138-EBB6-4D59-9807-E1D20FFB6E99}" srcOrd="1" destOrd="0" parTransId="{FABF9811-C9F6-41C4-BF11-CAAE55104CCA}" sibTransId="{2B9B8DC3-1E35-4CD7-92B1-EAF12776B2B3}"/>
    <dgm:cxn modelId="{6AE66F16-7BC6-4629-AE8F-2CB6170B51B4}" type="presOf" srcId="{0B79C7B5-8734-4A58-8464-04C9156AF7CD}" destId="{D4775DF0-6F8D-4A77-B92E-E3C9A0F2A1EA}" srcOrd="1" destOrd="0" presId="urn:microsoft.com/office/officeart/2005/8/layout/list1"/>
    <dgm:cxn modelId="{A93B558B-02DF-4C8B-9A71-9D7D7E351402}" type="presOf" srcId="{4F831702-6C4B-4F9E-9E1E-520C22E8AE45}" destId="{DB80A05A-2638-4148-A420-C68430DADF49}" srcOrd="1" destOrd="0" presId="urn:microsoft.com/office/officeart/2005/8/layout/list1"/>
    <dgm:cxn modelId="{C7BC1000-EBBA-4DA5-9788-8B204949E45C}" type="presParOf" srcId="{527B5CEA-DCA9-4C02-82E6-EAE4BB6ED9BA}" destId="{142850C9-1983-4724-B71F-D1FCE356C920}" srcOrd="0" destOrd="0" presId="urn:microsoft.com/office/officeart/2005/8/layout/list1"/>
    <dgm:cxn modelId="{6E1DBEEB-41A1-4C2A-8EEB-4A39600553F5}" type="presParOf" srcId="{142850C9-1983-4724-B71F-D1FCE356C920}" destId="{160B973B-AD48-4072-BD26-E4ADA73058E0}" srcOrd="0" destOrd="0" presId="urn:microsoft.com/office/officeart/2005/8/layout/list1"/>
    <dgm:cxn modelId="{110DDF01-F8E8-42F5-95CE-E6E0B9CB3955}" type="presParOf" srcId="{142850C9-1983-4724-B71F-D1FCE356C920}" destId="{404C60A2-EB54-4D10-BB88-9F5FF6111D2E}" srcOrd="1" destOrd="0" presId="urn:microsoft.com/office/officeart/2005/8/layout/list1"/>
    <dgm:cxn modelId="{418BD40D-DA13-4EB6-A2D1-6AC93C1F728A}" type="presParOf" srcId="{527B5CEA-DCA9-4C02-82E6-EAE4BB6ED9BA}" destId="{02E54256-8D16-4576-B4FF-5F8F8D2F96A4}" srcOrd="1" destOrd="0" presId="urn:microsoft.com/office/officeart/2005/8/layout/list1"/>
    <dgm:cxn modelId="{9074869F-B3B7-4C1C-B6E0-9F36AA298052}" type="presParOf" srcId="{527B5CEA-DCA9-4C02-82E6-EAE4BB6ED9BA}" destId="{4BCCE37B-6524-409B-B246-49A092B6CB8B}" srcOrd="2" destOrd="0" presId="urn:microsoft.com/office/officeart/2005/8/layout/list1"/>
    <dgm:cxn modelId="{12EF7E5B-14D5-446E-A0C4-5771AA16EB18}" type="presParOf" srcId="{527B5CEA-DCA9-4C02-82E6-EAE4BB6ED9BA}" destId="{10610E87-9601-4749-9C38-EC3572038D85}" srcOrd="3" destOrd="0" presId="urn:microsoft.com/office/officeart/2005/8/layout/list1"/>
    <dgm:cxn modelId="{FF7C2055-C356-45CA-AC83-63C5DE928C12}" type="presParOf" srcId="{527B5CEA-DCA9-4C02-82E6-EAE4BB6ED9BA}" destId="{5C1A46F1-EE26-470C-AAFD-1455C0D6A10D}" srcOrd="4" destOrd="0" presId="urn:microsoft.com/office/officeart/2005/8/layout/list1"/>
    <dgm:cxn modelId="{D3E02555-A7CA-4AD3-9C9F-6F89F76D55DB}" type="presParOf" srcId="{5C1A46F1-EE26-470C-AAFD-1455C0D6A10D}" destId="{0B3305ED-D10A-46B6-8545-3778A90024F0}" srcOrd="0" destOrd="0" presId="urn:microsoft.com/office/officeart/2005/8/layout/list1"/>
    <dgm:cxn modelId="{DC80F0BF-F045-4F0F-8B0B-42578D87173E}" type="presParOf" srcId="{5C1A46F1-EE26-470C-AAFD-1455C0D6A10D}" destId="{9EEEDCDB-CCEC-4A26-9129-254A0841C44D}" srcOrd="1" destOrd="0" presId="urn:microsoft.com/office/officeart/2005/8/layout/list1"/>
    <dgm:cxn modelId="{C85DB5A3-4E3A-4AD1-A184-BA81C49DC08F}" type="presParOf" srcId="{527B5CEA-DCA9-4C02-82E6-EAE4BB6ED9BA}" destId="{ABD60297-7B02-4571-80A8-0B9B83CFD218}" srcOrd="5" destOrd="0" presId="urn:microsoft.com/office/officeart/2005/8/layout/list1"/>
    <dgm:cxn modelId="{DB4B819C-AB25-4C2F-B204-CE86F36514E8}" type="presParOf" srcId="{527B5CEA-DCA9-4C02-82E6-EAE4BB6ED9BA}" destId="{0EBCD686-4D2C-4431-B9EC-4174A2AA4988}" srcOrd="6" destOrd="0" presId="urn:microsoft.com/office/officeart/2005/8/layout/list1"/>
    <dgm:cxn modelId="{DBEA891D-D7FB-4647-AD87-5C67F52E7DA3}" type="presParOf" srcId="{527B5CEA-DCA9-4C02-82E6-EAE4BB6ED9BA}" destId="{BB944CB1-5D82-4582-B17D-823CB9380767}" srcOrd="7" destOrd="0" presId="urn:microsoft.com/office/officeart/2005/8/layout/list1"/>
    <dgm:cxn modelId="{60F14AF2-7C5C-4CD3-BF44-994F7DF48C16}" type="presParOf" srcId="{527B5CEA-DCA9-4C02-82E6-EAE4BB6ED9BA}" destId="{E4D1331D-BC57-493D-8904-CFF8ECB04E10}" srcOrd="8" destOrd="0" presId="urn:microsoft.com/office/officeart/2005/8/layout/list1"/>
    <dgm:cxn modelId="{4B611E59-3A16-484D-A69C-466B4619E331}" type="presParOf" srcId="{E4D1331D-BC57-493D-8904-CFF8ECB04E10}" destId="{4FFEEBD4-6B39-435E-9730-0831A268B2AF}" srcOrd="0" destOrd="0" presId="urn:microsoft.com/office/officeart/2005/8/layout/list1"/>
    <dgm:cxn modelId="{5953FB84-EB74-4FFE-A7B6-5AE891A0BDD5}" type="presParOf" srcId="{E4D1331D-BC57-493D-8904-CFF8ECB04E10}" destId="{8A2CF171-3033-4B42-A786-E9F0ED599091}" srcOrd="1" destOrd="0" presId="urn:microsoft.com/office/officeart/2005/8/layout/list1"/>
    <dgm:cxn modelId="{17C12E75-BA37-4BB3-AA72-CBB4A88515F8}" type="presParOf" srcId="{527B5CEA-DCA9-4C02-82E6-EAE4BB6ED9BA}" destId="{EF5AFD5A-5930-49FE-A718-D0AAA4CCAE54}" srcOrd="9" destOrd="0" presId="urn:microsoft.com/office/officeart/2005/8/layout/list1"/>
    <dgm:cxn modelId="{A12375C8-2028-44B6-84E2-62F4606892F4}" type="presParOf" srcId="{527B5CEA-DCA9-4C02-82E6-EAE4BB6ED9BA}" destId="{D3AD28F3-4C31-4F98-93CF-1C03274A7F11}" srcOrd="10" destOrd="0" presId="urn:microsoft.com/office/officeart/2005/8/layout/list1"/>
    <dgm:cxn modelId="{60EE065C-B788-4E7A-8A3C-7D28F10E91AF}" type="presParOf" srcId="{527B5CEA-DCA9-4C02-82E6-EAE4BB6ED9BA}" destId="{8ABE88A1-4B82-4CB7-BB50-3B2156E77C5E}" srcOrd="11" destOrd="0" presId="urn:microsoft.com/office/officeart/2005/8/layout/list1"/>
    <dgm:cxn modelId="{9B8D3FEB-CD44-486F-81B9-EA228BCD97EB}" type="presParOf" srcId="{527B5CEA-DCA9-4C02-82E6-EAE4BB6ED9BA}" destId="{E285C40F-5A80-4918-A2C5-35931E21B3E5}" srcOrd="12" destOrd="0" presId="urn:microsoft.com/office/officeart/2005/8/layout/list1"/>
    <dgm:cxn modelId="{8F7A54C1-C96B-4E32-AAE5-664B48659E4E}" type="presParOf" srcId="{E285C40F-5A80-4918-A2C5-35931E21B3E5}" destId="{A4E67F5D-7CDF-497B-AC34-ECE042C43B5F}" srcOrd="0" destOrd="0" presId="urn:microsoft.com/office/officeart/2005/8/layout/list1"/>
    <dgm:cxn modelId="{BC7CC18A-E3ED-419E-A2A2-38382D3E4FC6}" type="presParOf" srcId="{E285C40F-5A80-4918-A2C5-35931E21B3E5}" destId="{DB80A05A-2638-4148-A420-C68430DADF49}" srcOrd="1" destOrd="0" presId="urn:microsoft.com/office/officeart/2005/8/layout/list1"/>
    <dgm:cxn modelId="{5A7432EC-1574-43B4-BC02-52AFB9E86BD3}" type="presParOf" srcId="{527B5CEA-DCA9-4C02-82E6-EAE4BB6ED9BA}" destId="{E226214D-62D4-44C1-9E51-6F80739F69C0}" srcOrd="13" destOrd="0" presId="urn:microsoft.com/office/officeart/2005/8/layout/list1"/>
    <dgm:cxn modelId="{EE6E600E-63DA-43BA-B638-F9EC7E10DF78}" type="presParOf" srcId="{527B5CEA-DCA9-4C02-82E6-EAE4BB6ED9BA}" destId="{035DDAE0-EC59-4191-98C1-C77CDC344B15}" srcOrd="14" destOrd="0" presId="urn:microsoft.com/office/officeart/2005/8/layout/list1"/>
    <dgm:cxn modelId="{AE8D548F-E33B-4497-86A8-53A1A355E822}" type="presParOf" srcId="{527B5CEA-DCA9-4C02-82E6-EAE4BB6ED9BA}" destId="{C86C03F8-0D9C-4748-87DF-7935AE39E284}" srcOrd="15" destOrd="0" presId="urn:microsoft.com/office/officeart/2005/8/layout/list1"/>
    <dgm:cxn modelId="{1D065ED7-34BC-418F-A3B7-9B9D1B775F88}" type="presParOf" srcId="{527B5CEA-DCA9-4C02-82E6-EAE4BB6ED9BA}" destId="{0032935E-0E5E-4EA2-B5ED-E501B5537DAB}" srcOrd="16" destOrd="0" presId="urn:microsoft.com/office/officeart/2005/8/layout/list1"/>
    <dgm:cxn modelId="{68DC6E8D-E80F-4F98-A3FE-D5E186CAFE24}" type="presParOf" srcId="{0032935E-0E5E-4EA2-B5ED-E501B5537DAB}" destId="{68725C05-F2DC-4FD2-9ED5-3F86DD288F5B}" srcOrd="0" destOrd="0" presId="urn:microsoft.com/office/officeart/2005/8/layout/list1"/>
    <dgm:cxn modelId="{5A1DA346-71C2-47D7-A2C0-C42912732955}" type="presParOf" srcId="{0032935E-0E5E-4EA2-B5ED-E501B5537DAB}" destId="{D4775DF0-6F8D-4A77-B92E-E3C9A0F2A1EA}" srcOrd="1" destOrd="0" presId="urn:microsoft.com/office/officeart/2005/8/layout/list1"/>
    <dgm:cxn modelId="{1A6FBFB7-2366-4A91-AD48-2B6A4BB4F6C4}" type="presParOf" srcId="{527B5CEA-DCA9-4C02-82E6-EAE4BB6ED9BA}" destId="{88BFACED-33E8-4E93-AA5C-140CFE29C595}" srcOrd="17" destOrd="0" presId="urn:microsoft.com/office/officeart/2005/8/layout/list1"/>
    <dgm:cxn modelId="{BBAA4625-C668-49E2-A794-30AEF9DC286F}" type="presParOf" srcId="{527B5CEA-DCA9-4C02-82E6-EAE4BB6ED9BA}" destId="{E6DFB8CB-329E-4C67-BFDC-84DA1D7E4EF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solidFill>
                <a:srgbClr val="FF0000"/>
              </a:solidFill>
            </a:rPr>
            <a:t>Capital for investing in the means of production</a:t>
          </a:r>
          <a:endParaRPr lang="en-US" dirty="0">
            <a:solidFill>
              <a:srgbClr val="FF0000"/>
            </a:solidFill>
          </a:endParaRPr>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solidFill>
                <a:srgbClr val="FF0000"/>
              </a:solidFill>
            </a:rPr>
            <a:t>Colonies and Markets for manufactured goods</a:t>
          </a:r>
          <a:endParaRPr lang="en-US" dirty="0">
            <a:solidFill>
              <a:srgbClr val="FF0000"/>
            </a:solidFill>
          </a:endParaRPr>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solidFill>
                <a:srgbClr val="FF0000"/>
              </a:solidFill>
            </a:rPr>
            <a:t>Raw materials for production</a:t>
          </a:r>
          <a:endParaRPr lang="en-US" dirty="0">
            <a:solidFill>
              <a:srgbClr val="FF0000"/>
            </a:solidFill>
          </a:endParaRPr>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solidFill>
                <a:srgbClr val="FF0000"/>
              </a:solidFill>
            </a:rPr>
            <a:t>Workers</a:t>
          </a:r>
          <a:endParaRPr lang="en-US" dirty="0">
            <a:solidFill>
              <a:srgbClr val="FF0000"/>
            </a:solidFill>
          </a:endParaRPr>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solidFill>
                <a:srgbClr val="FF0000"/>
              </a:solidFill>
            </a:rPr>
            <a:t>Powerful navy</a:t>
          </a:r>
          <a:endParaRPr lang="en-US" dirty="0">
            <a:solidFill>
              <a:srgbClr val="FF0000"/>
            </a:solidFill>
          </a:endParaRPr>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solidFill>
                <a:srgbClr val="FF0000"/>
              </a:solidFill>
            </a:rPr>
            <a:t>Geography</a:t>
          </a:r>
          <a:endParaRPr lang="en-US" dirty="0">
            <a:solidFill>
              <a:srgbClr val="FF0000"/>
            </a:solidFill>
          </a:endParaRPr>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633307E5-C897-4F7D-A1C6-57C69B318D19}" srcId="{78C61E45-D894-496D-A36A-18CC1ED4000C}" destId="{53D71314-2621-4A7B-9080-AB46583361B1}" srcOrd="4" destOrd="0" parTransId="{733717E3-DD88-430C-B77F-B19E75A08909}" sibTransId="{8E074724-BEF1-4C3C-9160-32A78095D410}"/>
    <dgm:cxn modelId="{CD8A11EB-5DB6-44D0-9C20-5A101779E665}" type="presOf" srcId="{53D71314-2621-4A7B-9080-AB46583361B1}" destId="{6AC26982-5B73-41F0-97FA-0877B06EA4E6}" srcOrd="0" destOrd="0" presId="urn:microsoft.com/office/officeart/2005/8/layout/default"/>
    <dgm:cxn modelId="{BDE4FC31-6301-464A-BBB5-64C8A1B7986B}" srcId="{78C61E45-D894-496D-A36A-18CC1ED4000C}" destId="{F03D5F7E-5814-47D5-865D-3F1942F15A6F}" srcOrd="2" destOrd="0" parTransId="{FE4D526B-131C-4842-8CB7-5CF54EA96836}" sibTransId="{EB17530F-1618-49EF-B51D-C4EE510743B8}"/>
    <dgm:cxn modelId="{2EADE4E2-5185-4C68-8189-67B19D34F716}" srcId="{78C61E45-D894-496D-A36A-18CC1ED4000C}" destId="{63C718FA-7110-4A50-BEE5-3450B9EFA656}" srcOrd="5" destOrd="0" parTransId="{E65BABE2-5A4B-4C82-BDC4-7F8B870DA0AD}" sibTransId="{0D56737A-2385-4AD3-8574-3B74C912B60C}"/>
    <dgm:cxn modelId="{1CC6026D-BE08-4406-B092-99A17E2978A6}" srcId="{78C61E45-D894-496D-A36A-18CC1ED4000C}" destId="{188A8EE1-D7C5-4593-887A-0FE13A3547C0}" srcOrd="3" destOrd="0" parTransId="{A09EF8B3-21BB-4D0E-A7A7-3A91FAB8A481}" sibTransId="{FB3FEF59-A9BC-444D-85A5-6CCA0521E38F}"/>
    <dgm:cxn modelId="{DB4AA17A-C6E5-4CFB-A44D-22B8AD237FEE}" type="presOf" srcId="{A7C6E1BF-8B80-4E35-A73E-8275A3CB6DDF}" destId="{57112EFD-DA93-4695-968F-F92E45335E51}" srcOrd="0" destOrd="0" presId="urn:microsoft.com/office/officeart/2005/8/layout/default"/>
    <dgm:cxn modelId="{2FEB2944-83C5-4F55-B07C-994C400E1604}" type="presOf" srcId="{78C61E45-D894-496D-A36A-18CC1ED4000C}" destId="{1182B526-D188-4265-8D41-155D5D9F47A1}" srcOrd="0" destOrd="0" presId="urn:microsoft.com/office/officeart/2005/8/layout/default"/>
    <dgm:cxn modelId="{AA4CEB7F-07F4-4AB8-A1A2-6B8ECCDB6B30}" type="presOf" srcId="{BF707EC0-F978-4161-B5B1-69BBEF942F54}" destId="{ADF66E48-D25F-4446-9847-699F80D34EAF}" srcOrd="0" destOrd="0" presId="urn:microsoft.com/office/officeart/2005/8/layout/default"/>
    <dgm:cxn modelId="{51087A4E-31D3-437E-A362-59F9641878B5}" type="presOf" srcId="{188A8EE1-D7C5-4593-887A-0FE13A3547C0}" destId="{ADDAB02D-64AC-4358-A9D9-857F769BE8BB}" srcOrd="0" destOrd="0" presId="urn:microsoft.com/office/officeart/2005/8/layout/default"/>
    <dgm:cxn modelId="{3B486D5D-5A67-40AA-AD67-1E98489FFFCF}" srcId="{78C61E45-D894-496D-A36A-18CC1ED4000C}" destId="{A7C6E1BF-8B80-4E35-A73E-8275A3CB6DDF}" srcOrd="0" destOrd="0" parTransId="{574069E7-9D53-4603-8B30-22A754645AE9}" sibTransId="{5DC40433-7285-4AB4-957F-9FF6A3B2F243}"/>
    <dgm:cxn modelId="{E0876625-80C2-4869-9498-E4BAFE951266}" type="presOf" srcId="{63C718FA-7110-4A50-BEE5-3450B9EFA656}" destId="{0F3CA7F9-1493-4A9D-BE71-D4DED9615908}" srcOrd="0" destOrd="0" presId="urn:microsoft.com/office/officeart/2005/8/layout/default"/>
    <dgm:cxn modelId="{5ED2596A-E240-47DE-B7FF-26E528324ACD}" type="presOf" srcId="{F03D5F7E-5814-47D5-865D-3F1942F15A6F}" destId="{471C50BC-4FB7-4E14-A31A-D688A21696B7}" srcOrd="0" destOrd="0" presId="urn:microsoft.com/office/officeart/2005/8/layout/default"/>
    <dgm:cxn modelId="{503067CB-FD01-48D6-AA3C-A7420E8DCF48}" srcId="{78C61E45-D894-496D-A36A-18CC1ED4000C}" destId="{BF707EC0-F978-4161-B5B1-69BBEF942F54}" srcOrd="1" destOrd="0" parTransId="{AEE71365-3984-43AD-83C0-8943CC0B70FD}" sibTransId="{27C9D065-889A-49EF-8872-B076CD8268DF}"/>
    <dgm:cxn modelId="{88309BEC-E3C0-46AB-9202-E552A2430D2F}" type="presParOf" srcId="{1182B526-D188-4265-8D41-155D5D9F47A1}" destId="{57112EFD-DA93-4695-968F-F92E45335E51}" srcOrd="0" destOrd="0" presId="urn:microsoft.com/office/officeart/2005/8/layout/default"/>
    <dgm:cxn modelId="{1B77717C-4AD4-4FBA-8C4F-4EB078238A5E}" type="presParOf" srcId="{1182B526-D188-4265-8D41-155D5D9F47A1}" destId="{2A8ABC5E-F8D3-48FE-8909-6D9A1CFDC64B}" srcOrd="1" destOrd="0" presId="urn:microsoft.com/office/officeart/2005/8/layout/default"/>
    <dgm:cxn modelId="{11933699-6BEB-44F8-94FF-2F6CD7503907}" type="presParOf" srcId="{1182B526-D188-4265-8D41-155D5D9F47A1}" destId="{ADF66E48-D25F-4446-9847-699F80D34EAF}" srcOrd="2" destOrd="0" presId="urn:microsoft.com/office/officeart/2005/8/layout/default"/>
    <dgm:cxn modelId="{6429856C-A8AB-47BA-B2CB-14A0F8B46CDC}" type="presParOf" srcId="{1182B526-D188-4265-8D41-155D5D9F47A1}" destId="{FB7E2A98-1C21-4E2D-8617-2917013AF868}" srcOrd="3" destOrd="0" presId="urn:microsoft.com/office/officeart/2005/8/layout/default"/>
    <dgm:cxn modelId="{4905D2DC-EEEF-4AD8-A6E4-92FAD349C181}" type="presParOf" srcId="{1182B526-D188-4265-8D41-155D5D9F47A1}" destId="{471C50BC-4FB7-4E14-A31A-D688A21696B7}" srcOrd="4" destOrd="0" presId="urn:microsoft.com/office/officeart/2005/8/layout/default"/>
    <dgm:cxn modelId="{185DE09E-D105-41C5-BB46-19FC8E8F3E1A}" type="presParOf" srcId="{1182B526-D188-4265-8D41-155D5D9F47A1}" destId="{AB19D9FD-271A-46BC-BFEB-19B800924842}" srcOrd="5" destOrd="0" presId="urn:microsoft.com/office/officeart/2005/8/layout/default"/>
    <dgm:cxn modelId="{2F92A690-95B9-49C4-96B1-05FF3156FC18}" type="presParOf" srcId="{1182B526-D188-4265-8D41-155D5D9F47A1}" destId="{ADDAB02D-64AC-4358-A9D9-857F769BE8BB}" srcOrd="6" destOrd="0" presId="urn:microsoft.com/office/officeart/2005/8/layout/default"/>
    <dgm:cxn modelId="{E574C3F4-17D5-4A36-A914-1E6B515316EB}" type="presParOf" srcId="{1182B526-D188-4265-8D41-155D5D9F47A1}" destId="{DDFFE8CA-ACAB-475C-BAFC-083957907EBD}" srcOrd="7" destOrd="0" presId="urn:microsoft.com/office/officeart/2005/8/layout/default"/>
    <dgm:cxn modelId="{ACF0907B-4C83-44D8-AF1B-84E1489E533D}" type="presParOf" srcId="{1182B526-D188-4265-8D41-155D5D9F47A1}" destId="{6AC26982-5B73-41F0-97FA-0877B06EA4E6}" srcOrd="8" destOrd="0" presId="urn:microsoft.com/office/officeart/2005/8/layout/default"/>
    <dgm:cxn modelId="{C7F4B755-A41E-43FE-BA6F-DA037BC86870}" type="presParOf" srcId="{1182B526-D188-4265-8D41-155D5D9F47A1}" destId="{78060FB6-0E68-428D-89ED-09229C6D7E0C}" srcOrd="9" destOrd="0" presId="urn:microsoft.com/office/officeart/2005/8/layout/default"/>
    <dgm:cxn modelId="{4AA028D7-67E7-4951-B15C-1238BF0567E5}" type="presParOf" srcId="{1182B526-D188-4265-8D41-155D5D9F47A1}" destId="{0F3CA7F9-1493-4A9D-BE71-D4DED9615908}"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Jenny (James Hargreaves)</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B0F4E785-A230-4D0A-AC03-05A12942EF46}" srcId="{F7BD381D-E426-4006-BB19-454DDA9609BE}" destId="{5F438F19-EEF6-4A0F-9973-50B8C650589A}" srcOrd="0" destOrd="0" parTransId="{2F329942-9DD4-47E3-AF90-4A0BEE75828E}" sibTransId="{F6AD0D3F-C9CF-405C-80B6-4BF78B80D602}"/>
    <dgm:cxn modelId="{22190163-A432-4F90-8746-142A93B0E69C}" type="presOf" srcId="{A102ACB2-421B-49CF-9F5A-5D8901E8C08E}" destId="{D12DE346-2299-4D88-98E3-B5421170FBB7}" srcOrd="1" destOrd="0" presId="urn:microsoft.com/office/officeart/2005/8/layout/vProcess5"/>
    <dgm:cxn modelId="{81CDFBB3-162E-4EA9-B1CF-D94BD381320F}" type="presOf" srcId="{06FDB7AD-6FBC-4CB6-BEED-BE8F9FDBB7A9}" destId="{4E387A86-B59B-4B06-97BA-7418F07AA8A2}" srcOrd="0" destOrd="0" presId="urn:microsoft.com/office/officeart/2005/8/layout/vProcess5"/>
    <dgm:cxn modelId="{AE2A0EE2-40BA-43D8-B4E2-647874F30E78}" type="presOf" srcId="{5F438F19-EEF6-4A0F-9973-50B8C650589A}" destId="{A46A9DC7-DACD-4ADA-A0D0-128337E1ABB3}" srcOrd="0" destOrd="0" presId="urn:microsoft.com/office/officeart/2005/8/layout/vProcess5"/>
    <dgm:cxn modelId="{7E7AADD6-0F08-4B2B-8704-18F068F4D900}" type="presOf" srcId="{A102ACB2-421B-49CF-9F5A-5D8901E8C08E}" destId="{5938A31F-D14E-4A59-9EA2-B5A5AA96C5CE}" srcOrd="0" destOrd="0" presId="urn:microsoft.com/office/officeart/2005/8/layout/vProcess5"/>
    <dgm:cxn modelId="{54AE905E-1CA0-4F9A-A939-F9ABD75C1107}" type="presOf" srcId="{F6AD0D3F-C9CF-405C-80B6-4BF78B80D602}" destId="{8CB2590E-049C-4A89-9C9F-A2AD4177F525}" srcOrd="0" destOrd="0" presId="urn:microsoft.com/office/officeart/2005/8/layout/vProcess5"/>
    <dgm:cxn modelId="{72FA005B-313D-4EC7-A2B1-840E1D20D3FF}" type="presOf" srcId="{F7BD381D-E426-4006-BB19-454DDA9609BE}" destId="{D3E49369-1FF8-472F-98BD-8B61298A4968}" srcOrd="0" destOrd="0" presId="urn:microsoft.com/office/officeart/2005/8/layout/vProcess5"/>
    <dgm:cxn modelId="{6DF673D9-350C-4109-A18C-6F8B08D63139}" type="presOf" srcId="{06FDB7AD-6FBC-4CB6-BEED-BE8F9FDBB7A9}" destId="{C8A53FC7-C767-4D5E-91FD-DD1B4B22736A}"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82C14BB5-B583-47CC-BBD9-F4EE007C8C29}" type="presOf" srcId="{2B5F8085-A29A-4867-BE52-031816C1FFF0}" destId="{18684D5E-369A-40B2-89DC-3601540BBB0B}" srcOrd="0" destOrd="0" presId="urn:microsoft.com/office/officeart/2005/8/layout/vProcess5"/>
    <dgm:cxn modelId="{DEDA7273-F27C-4608-BFB2-FD766216B434}" type="presOf" srcId="{5F438F19-EEF6-4A0F-9973-50B8C650589A}" destId="{BCE3271C-E48E-4693-962F-FE7D9EBA2F31}" srcOrd="1"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98DA7DE7-19F4-4622-8547-DFB34B29659E}" type="presParOf" srcId="{D3E49369-1FF8-472F-98BD-8B61298A4968}" destId="{5C34A394-1762-4D3B-9F29-9AD9B42CC671}" srcOrd="0" destOrd="0" presId="urn:microsoft.com/office/officeart/2005/8/layout/vProcess5"/>
    <dgm:cxn modelId="{085F8EEA-B6D8-4797-B01E-B10FD987E5F3}" type="presParOf" srcId="{D3E49369-1FF8-472F-98BD-8B61298A4968}" destId="{A46A9DC7-DACD-4ADA-A0D0-128337E1ABB3}" srcOrd="1" destOrd="0" presId="urn:microsoft.com/office/officeart/2005/8/layout/vProcess5"/>
    <dgm:cxn modelId="{F76F0363-3663-4149-8BD6-F5A05AC52B01}" type="presParOf" srcId="{D3E49369-1FF8-472F-98BD-8B61298A4968}" destId="{5938A31F-D14E-4A59-9EA2-B5A5AA96C5CE}" srcOrd="2" destOrd="0" presId="urn:microsoft.com/office/officeart/2005/8/layout/vProcess5"/>
    <dgm:cxn modelId="{304AE0C3-1D3F-46ED-B1E0-76B1166BF751}" type="presParOf" srcId="{D3E49369-1FF8-472F-98BD-8B61298A4968}" destId="{4E387A86-B59B-4B06-97BA-7418F07AA8A2}" srcOrd="3" destOrd="0" presId="urn:microsoft.com/office/officeart/2005/8/layout/vProcess5"/>
    <dgm:cxn modelId="{1DF6C16C-745E-4B6D-974B-6CBF8717DE05}" type="presParOf" srcId="{D3E49369-1FF8-472F-98BD-8B61298A4968}" destId="{8CB2590E-049C-4A89-9C9F-A2AD4177F525}" srcOrd="4" destOrd="0" presId="urn:microsoft.com/office/officeart/2005/8/layout/vProcess5"/>
    <dgm:cxn modelId="{C4D88FF4-4A8F-4931-8A6F-DB6FB424C7EF}" type="presParOf" srcId="{D3E49369-1FF8-472F-98BD-8B61298A4968}" destId="{18684D5E-369A-40B2-89DC-3601540BBB0B}" srcOrd="5" destOrd="0" presId="urn:microsoft.com/office/officeart/2005/8/layout/vProcess5"/>
    <dgm:cxn modelId="{1C8141E5-6825-4EF0-9A48-CC6263D5E484}" type="presParOf" srcId="{D3E49369-1FF8-472F-98BD-8B61298A4968}" destId="{BCE3271C-E48E-4693-962F-FE7D9EBA2F31}" srcOrd="6" destOrd="0" presId="urn:microsoft.com/office/officeart/2005/8/layout/vProcess5"/>
    <dgm:cxn modelId="{7E51F7AC-2426-4A22-9738-8D662108EE6D}" type="presParOf" srcId="{D3E49369-1FF8-472F-98BD-8B61298A4968}" destId="{D12DE346-2299-4D88-98E3-B5421170FBB7}" srcOrd="7" destOrd="0" presId="urn:microsoft.com/office/officeart/2005/8/layout/vProcess5"/>
    <dgm:cxn modelId="{299E205D-F476-4874-8373-9FAA11FB7288}"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E83BA10E-D461-4E8E-B9F4-AF48DA283388}" srcId="{C879734A-C49D-4DE9-A16E-50BA401CF451}" destId="{C6DBD5A7-19A8-4A0D-B1FC-D471F8DD94A2}" srcOrd="2" destOrd="0" parTransId="{FEED5ACC-99F6-4A7B-A15C-667201CA9A7C}" sibTransId="{3E4702F5-1827-49E6-B690-7F4BF9C16D20}"/>
    <dgm:cxn modelId="{A6D1C5DF-A128-4013-A152-BE41E4AD0241}" type="presOf" srcId="{C6DBD5A7-19A8-4A0D-B1FC-D471F8DD94A2}" destId="{1922A2A2-3180-4083-9F33-B3E9F9DF4944}" srcOrd="0" destOrd="0" presId="urn:microsoft.com/office/officeart/2005/8/layout/vProcess5"/>
    <dgm:cxn modelId="{A95FEA8A-F01C-41F7-8B2E-C2385781935A}" srcId="{C879734A-C49D-4DE9-A16E-50BA401CF451}" destId="{2350BFA4-FFD6-4E6A-832B-A5806FA3247B}" srcOrd="0" destOrd="0" parTransId="{2DB73714-41BA-4F2D-AB6F-D52AB5D63E63}" sibTransId="{8A5734EA-C349-46A4-8243-2A8DFD17ABF5}"/>
    <dgm:cxn modelId="{1161271D-BB59-4B56-815D-A79909875870}" type="presOf" srcId="{C6DBD5A7-19A8-4A0D-B1FC-D471F8DD94A2}" destId="{5DDD89C5-6B90-44E6-9758-5082583729CE}" srcOrd="1" destOrd="0" presId="urn:microsoft.com/office/officeart/2005/8/layout/vProcess5"/>
    <dgm:cxn modelId="{61A51AAC-D9C9-4365-A39F-088F240629BD}" type="presOf" srcId="{7B87BFE8-2592-4133-B922-5AA92D31FDD2}" destId="{06AA1D4E-11A4-4E7D-94B7-7547998830A8}" srcOrd="0" destOrd="0" presId="urn:microsoft.com/office/officeart/2005/8/layout/vProcess5"/>
    <dgm:cxn modelId="{1C97CC89-8F72-49FE-9DEF-20EF0D1BA6E5}" type="presOf" srcId="{C879734A-C49D-4DE9-A16E-50BA401CF451}" destId="{78777996-1C36-4A99-B0B2-6BCAAB098448}" srcOrd="0" destOrd="0" presId="urn:microsoft.com/office/officeart/2005/8/layout/vProcess5"/>
    <dgm:cxn modelId="{531CBFEB-A17E-4477-A602-115FF34CADD8}" type="presOf" srcId="{2350BFA4-FFD6-4E6A-832B-A5806FA3247B}" destId="{86223D73-7D0B-4C0D-9BB0-36A882682821}" srcOrd="1"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2DEA465E-6FEA-447B-9CE6-370224EAB171}" type="presOf" srcId="{2350BFA4-FFD6-4E6A-832B-A5806FA3247B}" destId="{98EAD92C-2164-4AAF-9F85-E68FE04AC5C3}" srcOrd="0" destOrd="0" presId="urn:microsoft.com/office/officeart/2005/8/layout/vProcess5"/>
    <dgm:cxn modelId="{069E707A-CECF-4B83-AB17-59CF6BECF87B}" type="presOf" srcId="{8A5734EA-C349-46A4-8243-2A8DFD17ABF5}" destId="{8B264DBE-6B41-473F-90E9-0FBEB8166516}" srcOrd="0" destOrd="0" presId="urn:microsoft.com/office/officeart/2005/8/layout/vProcess5"/>
    <dgm:cxn modelId="{24DB3D15-695B-4C91-9F07-CA20B90B9129}" type="presOf" srcId="{899483EE-B8B4-4290-ABDD-4BC0FC1593B2}" destId="{5F0C81A2-1C95-4B74-8902-9B7F1FE0FC73}" srcOrd="0" destOrd="0" presId="urn:microsoft.com/office/officeart/2005/8/layout/vProcess5"/>
    <dgm:cxn modelId="{8FAA7464-9364-47E6-82A1-BA7C8D82477E}" type="presOf" srcId="{7B87BFE8-2592-4133-B922-5AA92D31FDD2}" destId="{2B101B52-0398-4195-A525-ECEE32CD05F0}" srcOrd="1" destOrd="0" presId="urn:microsoft.com/office/officeart/2005/8/layout/vProcess5"/>
    <dgm:cxn modelId="{871A6F69-8B02-4897-9A06-F9222AC64857}" type="presParOf" srcId="{78777996-1C36-4A99-B0B2-6BCAAB098448}" destId="{38054383-A2C2-4ABC-A4ED-07C5F20E5D7B}" srcOrd="0" destOrd="0" presId="urn:microsoft.com/office/officeart/2005/8/layout/vProcess5"/>
    <dgm:cxn modelId="{7227C1CA-9FFA-4717-B7F7-1713D0427342}" type="presParOf" srcId="{78777996-1C36-4A99-B0B2-6BCAAB098448}" destId="{98EAD92C-2164-4AAF-9F85-E68FE04AC5C3}" srcOrd="1" destOrd="0" presId="urn:microsoft.com/office/officeart/2005/8/layout/vProcess5"/>
    <dgm:cxn modelId="{A53B7496-4BF5-4E64-964E-26500EC03DCC}" type="presParOf" srcId="{78777996-1C36-4A99-B0B2-6BCAAB098448}" destId="{06AA1D4E-11A4-4E7D-94B7-7547998830A8}" srcOrd="2" destOrd="0" presId="urn:microsoft.com/office/officeart/2005/8/layout/vProcess5"/>
    <dgm:cxn modelId="{F1C05CA5-1443-4913-8BCD-70A4D3690E4F}" type="presParOf" srcId="{78777996-1C36-4A99-B0B2-6BCAAB098448}" destId="{1922A2A2-3180-4083-9F33-B3E9F9DF4944}" srcOrd="3" destOrd="0" presId="urn:microsoft.com/office/officeart/2005/8/layout/vProcess5"/>
    <dgm:cxn modelId="{FB3391CE-A6EB-4D2A-A706-460760758113}" type="presParOf" srcId="{78777996-1C36-4A99-B0B2-6BCAAB098448}" destId="{8B264DBE-6B41-473F-90E9-0FBEB8166516}" srcOrd="4" destOrd="0" presId="urn:microsoft.com/office/officeart/2005/8/layout/vProcess5"/>
    <dgm:cxn modelId="{473A293D-9D8B-48DA-A6BB-9C41081BD106}" type="presParOf" srcId="{78777996-1C36-4A99-B0B2-6BCAAB098448}" destId="{5F0C81A2-1C95-4B74-8902-9B7F1FE0FC73}" srcOrd="5" destOrd="0" presId="urn:microsoft.com/office/officeart/2005/8/layout/vProcess5"/>
    <dgm:cxn modelId="{A53DD625-B8F5-4360-8EFB-2A2F860A6B37}" type="presParOf" srcId="{78777996-1C36-4A99-B0B2-6BCAAB098448}" destId="{86223D73-7D0B-4C0D-9BB0-36A882682821}" srcOrd="6" destOrd="0" presId="urn:microsoft.com/office/officeart/2005/8/layout/vProcess5"/>
    <dgm:cxn modelId="{21D551BD-2971-4633-B28F-94792E59B88F}" type="presParOf" srcId="{78777996-1C36-4A99-B0B2-6BCAAB098448}" destId="{2B101B52-0398-4195-A525-ECEE32CD05F0}" srcOrd="7" destOrd="0" presId="urn:microsoft.com/office/officeart/2005/8/layout/vProcess5"/>
    <dgm:cxn modelId="{0EA6D76E-21A5-48F4-AECC-1879B71A76D9}"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B756457D-B944-4327-BF92-6628A276B6B6}" type="presOf" srcId="{DC3EF3A6-D6A2-49F0-9ECC-5337833728DB}" destId="{5A23F29C-06D7-4962-A405-6CF486D05C6A}" srcOrd="0" destOrd="0" presId="urn:microsoft.com/office/officeart/2005/8/layout/vProcess5"/>
    <dgm:cxn modelId="{F509AAF9-AB88-4730-9E8F-A700E927C2BC}" srcId="{1C88C6C0-7177-44EB-B603-C811417870FE}" destId="{FA614CD3-34FA-4251-B1B6-5899329DEE3F}" srcOrd="2" destOrd="0" parTransId="{490F6C58-E5BA-4185-851A-1A532FD054E2}" sibTransId="{42FFB847-F5A1-4F94-ABC1-AEA9BE7580F2}"/>
    <dgm:cxn modelId="{0127454C-DEFD-4E17-A941-689161AF4CCA}" type="presOf" srcId="{FA614CD3-34FA-4251-B1B6-5899329DEE3F}" destId="{4E70B786-9D07-4769-9613-CF7FD601D29A}" srcOrd="0" destOrd="0" presId="urn:microsoft.com/office/officeart/2005/8/layout/vProcess5"/>
    <dgm:cxn modelId="{401E46CE-95EC-490E-96E6-954A53D11BDE}" type="presOf" srcId="{5BE03D5D-51B3-4209-9982-B7C0702C417C}" destId="{F9AD6BDB-5226-44C6-89AF-55FE0E1BC7E3}" srcOrd="0" destOrd="0" presId="urn:microsoft.com/office/officeart/2005/8/layout/vProcess5"/>
    <dgm:cxn modelId="{9BEC73FE-E28D-43C5-A935-F79D8B570F49}" type="presOf" srcId="{95CB8773-ACC9-4F18-B203-D5B673E71BBB}" destId="{72DF85C6-38ED-4096-9332-97A01EA16737}" srcOrd="1" destOrd="0" presId="urn:microsoft.com/office/officeart/2005/8/layout/vProcess5"/>
    <dgm:cxn modelId="{0C66126A-3BC6-4BAC-8206-727CB1EE9F6C}" srcId="{1C88C6C0-7177-44EB-B603-C811417870FE}" destId="{5BE03D5D-51B3-4209-9982-B7C0702C417C}" srcOrd="0" destOrd="0" parTransId="{D8494115-38FF-40B5-A466-E708225078D9}" sibTransId="{DC3EF3A6-D6A2-49F0-9ECC-5337833728DB}"/>
    <dgm:cxn modelId="{71FDCEA6-2CA1-4AF1-B14F-BB5F6B49E148}" type="presOf" srcId="{FA614CD3-34FA-4251-B1B6-5899329DEE3F}" destId="{8C7760E2-A132-4DBB-8400-FB9832F3018D}" srcOrd="1" destOrd="0" presId="urn:microsoft.com/office/officeart/2005/8/layout/vProcess5"/>
    <dgm:cxn modelId="{966AD2D5-E28B-4349-9BF4-F0F0D43A7D27}" type="presOf" srcId="{5BE03D5D-51B3-4209-9982-B7C0702C417C}" destId="{6B169E4D-B52A-49F1-AB75-B55F560EB9DF}" srcOrd="1" destOrd="0" presId="urn:microsoft.com/office/officeart/2005/8/layout/vProcess5"/>
    <dgm:cxn modelId="{C21B01C1-49C8-43C8-9D52-564AF9716E7D}" type="presOf" srcId="{95CB8773-ACC9-4F18-B203-D5B673E71BBB}" destId="{10A6E1DF-2A5C-4E80-8FE0-A9A473FEC13D}" srcOrd="0" destOrd="0" presId="urn:microsoft.com/office/officeart/2005/8/layout/vProcess5"/>
    <dgm:cxn modelId="{F19D12D5-D48A-41EC-86F6-30E94B0FC92E}" type="presOf" srcId="{1C88C6C0-7177-44EB-B603-C811417870FE}" destId="{A191DE3E-D58D-4918-83E8-FB2B4F7F2588}" srcOrd="0"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0DCCB3BF-F66E-4C01-B196-26362DA92FBA}" type="presOf" srcId="{77DD4236-A3F9-4C73-98F5-90BD2CC7FFC9}" destId="{45105E1B-1F52-4610-B917-8E812D60101C}" srcOrd="0" destOrd="0" presId="urn:microsoft.com/office/officeart/2005/8/layout/vProcess5"/>
    <dgm:cxn modelId="{98E62109-EC7F-40E0-80BB-206D8E9A8998}" type="presParOf" srcId="{A191DE3E-D58D-4918-83E8-FB2B4F7F2588}" destId="{E01BCD11-1E34-40EE-978B-3AC2633A68F8}" srcOrd="0" destOrd="0" presId="urn:microsoft.com/office/officeart/2005/8/layout/vProcess5"/>
    <dgm:cxn modelId="{F88D5F15-D3A1-4BCA-A567-9E4C95481908}" type="presParOf" srcId="{A191DE3E-D58D-4918-83E8-FB2B4F7F2588}" destId="{F9AD6BDB-5226-44C6-89AF-55FE0E1BC7E3}" srcOrd="1" destOrd="0" presId="urn:microsoft.com/office/officeart/2005/8/layout/vProcess5"/>
    <dgm:cxn modelId="{505C02EA-AD01-4EEA-892E-386E12F3B95B}" type="presParOf" srcId="{A191DE3E-D58D-4918-83E8-FB2B4F7F2588}" destId="{10A6E1DF-2A5C-4E80-8FE0-A9A473FEC13D}" srcOrd="2" destOrd="0" presId="urn:microsoft.com/office/officeart/2005/8/layout/vProcess5"/>
    <dgm:cxn modelId="{7999B0AC-8E2F-4F2E-898B-8D85DF588524}" type="presParOf" srcId="{A191DE3E-D58D-4918-83E8-FB2B4F7F2588}" destId="{4E70B786-9D07-4769-9613-CF7FD601D29A}" srcOrd="3" destOrd="0" presId="urn:microsoft.com/office/officeart/2005/8/layout/vProcess5"/>
    <dgm:cxn modelId="{D1457C2D-4D3A-4990-9CAA-0CD688145B6B}" type="presParOf" srcId="{A191DE3E-D58D-4918-83E8-FB2B4F7F2588}" destId="{5A23F29C-06D7-4962-A405-6CF486D05C6A}" srcOrd="4" destOrd="0" presId="urn:microsoft.com/office/officeart/2005/8/layout/vProcess5"/>
    <dgm:cxn modelId="{AC25473B-51BA-46C5-B754-20E3057C5F38}" type="presParOf" srcId="{A191DE3E-D58D-4918-83E8-FB2B4F7F2588}" destId="{45105E1B-1F52-4610-B917-8E812D60101C}" srcOrd="5" destOrd="0" presId="urn:microsoft.com/office/officeart/2005/8/layout/vProcess5"/>
    <dgm:cxn modelId="{202AB2C1-1E19-46D8-B366-D096E09116C5}" type="presParOf" srcId="{A191DE3E-D58D-4918-83E8-FB2B4F7F2588}" destId="{6B169E4D-B52A-49F1-AB75-B55F560EB9DF}" srcOrd="6" destOrd="0" presId="urn:microsoft.com/office/officeart/2005/8/layout/vProcess5"/>
    <dgm:cxn modelId="{CCE19B66-A517-4173-9309-F15DE5B91B92}" type="presParOf" srcId="{A191DE3E-D58D-4918-83E8-FB2B4F7F2588}" destId="{72DF85C6-38ED-4096-9332-97A01EA16737}" srcOrd="7" destOrd="0" presId="urn:microsoft.com/office/officeart/2005/8/layout/vProcess5"/>
    <dgm:cxn modelId="{A27E6B00-2627-4CCB-8493-BA00966A38B0}"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650846A7-7FF9-45B7-B5AD-1AF470EDD49C}" type="presOf" srcId="{D7F9CF67-64A8-4097-A32E-17D048ADAE21}" destId="{50B58142-3E85-4931-B431-3F40C474E149}" srcOrd="0" destOrd="0" presId="urn:microsoft.com/office/officeart/2005/8/layout/process1"/>
    <dgm:cxn modelId="{01DC877B-8D82-4283-966A-8AA975204E11}" type="presOf" srcId="{3AE0EA9B-4551-41D1-A373-E6CD7D6FAEDA}" destId="{0B058DB1-6632-47E1-BDA6-3DF5AFCBC909}" srcOrd="0" destOrd="0" presId="urn:microsoft.com/office/officeart/2005/8/layout/process1"/>
    <dgm:cxn modelId="{44C71937-FB1B-45EB-B734-619538E1A036}" type="presOf" srcId="{5BBC0CDD-0B9D-4D40-9CB8-379E334CADF5}" destId="{026D919F-DB71-4355-A238-CC7A27148F6A}" srcOrd="1" destOrd="0" presId="urn:microsoft.com/office/officeart/2005/8/layout/process1"/>
    <dgm:cxn modelId="{62787225-B452-4877-9BC2-F54ADE40CC2E}" type="presOf" srcId="{5BBC0CDD-0B9D-4D40-9CB8-379E334CADF5}" destId="{2B8AD839-4137-4184-9475-C23B7D39BB4E}"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D9246F24-8E3A-4FE2-BB43-25BBA729320D}" srcId="{D7F9CF67-64A8-4097-A32E-17D048ADAE21}" destId="{3AE0EA9B-4551-41D1-A373-E6CD7D6FAEDA}" srcOrd="1" destOrd="0" parTransId="{0846B986-5A74-472F-BCFB-DC9B041B203E}" sibTransId="{6117D261-0585-43F1-8221-B1CBDB7B4E73}"/>
    <dgm:cxn modelId="{F3DACAB8-7005-4193-93E6-1918B83520F6}" type="presOf" srcId="{89652ACD-3938-4D8E-863C-D0931CB40634}" destId="{391ACC5C-CF60-4EB8-A74F-68887449075B}" srcOrd="0" destOrd="0" presId="urn:microsoft.com/office/officeart/2005/8/layout/process1"/>
    <dgm:cxn modelId="{7386EE61-9B8D-44F4-9155-274BBE9C6291}" type="presParOf" srcId="{50B58142-3E85-4931-B431-3F40C474E149}" destId="{391ACC5C-CF60-4EB8-A74F-68887449075B}" srcOrd="0" destOrd="0" presId="urn:microsoft.com/office/officeart/2005/8/layout/process1"/>
    <dgm:cxn modelId="{1BB73BCD-83A3-4171-94F1-9DE603CDBBCC}" type="presParOf" srcId="{50B58142-3E85-4931-B431-3F40C474E149}" destId="{2B8AD839-4137-4184-9475-C23B7D39BB4E}" srcOrd="1" destOrd="0" presId="urn:microsoft.com/office/officeart/2005/8/layout/process1"/>
    <dgm:cxn modelId="{497DC0CB-A4E6-4BFF-B777-C621BAB3E319}" type="presParOf" srcId="{2B8AD839-4137-4184-9475-C23B7D39BB4E}" destId="{026D919F-DB71-4355-A238-CC7A27148F6A}" srcOrd="0" destOrd="0" presId="urn:microsoft.com/office/officeart/2005/8/layout/process1"/>
    <dgm:cxn modelId="{42CFBC27-4C05-41DE-8BBD-0F5A21C18B75}"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7FF9CA29-3305-4A38-993D-3287BF0ED2BF}">
      <dgm:prSet phldrT="[Text]"/>
      <dgm:spPr/>
      <dgm:t>
        <a:bodyPr/>
        <a:lstStyle/>
        <a:p>
          <a:r>
            <a:rPr lang="en-US" dirty="0" smtClean="0">
              <a:solidFill>
                <a:srgbClr val="FF0000"/>
              </a:solidFill>
            </a:rPr>
            <a:t>John Kay (English)</a:t>
          </a:r>
          <a:endParaRPr lang="en-US" dirty="0">
            <a:solidFill>
              <a:srgbClr val="FF0000"/>
            </a:solidFill>
          </a:endParaRPr>
        </a:p>
      </dgm:t>
    </dgm:pt>
    <dgm:pt modelId="{84C2E7F5-72E7-4A3F-9BFD-348251370E6C}" type="parTrans" cxnId="{AA9D38AA-13C3-453A-90F4-0444603F4A3A}">
      <dgm:prSet/>
      <dgm:spPr/>
      <dgm:t>
        <a:bodyPr/>
        <a:lstStyle/>
        <a:p>
          <a:endParaRPr lang="en-US"/>
        </a:p>
      </dgm:t>
    </dgm:pt>
    <dgm:pt modelId="{723981A0-BFFC-4F7F-996A-EC3AB0287164}" type="sibTrans" cxnId="{AA9D38AA-13C3-453A-90F4-0444603F4A3A}">
      <dgm:prSet/>
      <dgm:spPr/>
      <dgm:t>
        <a:bodyPr/>
        <a:lstStyle/>
        <a:p>
          <a:endParaRPr lang="en-US"/>
        </a:p>
      </dgm:t>
    </dgm:pt>
    <dgm:pt modelId="{BFF9D00C-315C-4F50-819F-EB5273FFCA29}">
      <dgm:prSet phldrT="[Text]"/>
      <dgm:spPr/>
      <dgm:t>
        <a:bodyPr/>
        <a:lstStyle/>
        <a:p>
          <a:r>
            <a:rPr lang="en-US" dirty="0" smtClean="0">
              <a:solidFill>
                <a:srgbClr val="FF0000"/>
              </a:solidFill>
            </a:rPr>
            <a:t>Flying shuttle, </a:t>
          </a:r>
          <a:r>
            <a:rPr lang="en-US" dirty="0" smtClean="0"/>
            <a:t>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solidFill>
                <a:srgbClr val="FF0000"/>
              </a:solidFill>
            </a:rPr>
            <a:t>James Hargreaves (English)</a:t>
          </a:r>
          <a:endParaRPr lang="en-US" dirty="0">
            <a:solidFill>
              <a:srgbClr val="FF0000"/>
            </a:solidFill>
          </a:endParaRPr>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solidFill>
                <a:srgbClr val="FF0000"/>
              </a:solidFill>
            </a:rPr>
            <a:t>Spinning jenny</a:t>
          </a:r>
          <a:r>
            <a:rPr lang="en-US" dirty="0" smtClean="0"/>
            <a:t>,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solidFill>
                <a:srgbClr val="FF0000"/>
              </a:solidFill>
            </a:rPr>
            <a:t>Richard Arkwright (English)</a:t>
          </a:r>
          <a:endParaRPr lang="en-US" dirty="0">
            <a:solidFill>
              <a:srgbClr val="FF0000"/>
            </a:solidFill>
          </a:endParaRPr>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solidFill>
                <a:srgbClr val="FF0000"/>
              </a:solidFill>
            </a:rPr>
            <a:t>Water frame, </a:t>
          </a:r>
          <a:r>
            <a:rPr lang="en-US" dirty="0" smtClean="0"/>
            <a:t>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6"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6">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6"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6">
        <dgm:presLayoutVars>
          <dgm:bulletEnabled val="1"/>
        </dgm:presLayoutVars>
      </dgm:prSet>
      <dgm:spPr/>
      <dgm:t>
        <a:bodyPr/>
        <a:lstStyle/>
        <a:p>
          <a:endParaRPr lang="en-US"/>
        </a:p>
      </dgm:t>
    </dgm:pt>
    <dgm:pt modelId="{3D44B865-B84E-4D75-9FB9-466F24E40B8A}" type="pres">
      <dgm:prSet presAssocID="{723981A0-BFFC-4F7F-996A-EC3AB0287164}" presName="sp" presStyleCnt="0"/>
      <dgm:spPr/>
    </dgm:pt>
    <dgm:pt modelId="{AE6132D7-F00E-4D03-BF3A-DD65B269F7D1}" type="pres">
      <dgm:prSet presAssocID="{7FF9CA29-3305-4A38-993D-3287BF0ED2BF}" presName="arrowAndChildren" presStyleCnt="0"/>
      <dgm:spPr/>
    </dgm:pt>
    <dgm:pt modelId="{A46F2B48-5487-4F97-ADAC-2068D938DE65}" type="pres">
      <dgm:prSet presAssocID="{7FF9CA29-3305-4A38-993D-3287BF0ED2BF}" presName="parentTextArrow" presStyleLbl="node1" presStyleIdx="1" presStyleCnt="3"/>
      <dgm:spPr/>
      <dgm:t>
        <a:bodyPr/>
        <a:lstStyle/>
        <a:p>
          <a:endParaRPr lang="en-US"/>
        </a:p>
      </dgm:t>
    </dgm:pt>
    <dgm:pt modelId="{1ABF94D1-9ADA-48D1-B7CE-31C1734BA06E}" type="pres">
      <dgm:prSet presAssocID="{7FF9CA29-3305-4A38-993D-3287BF0ED2BF}" presName="arrow" presStyleLbl="node1" presStyleIdx="2" presStyleCnt="3"/>
      <dgm:spPr/>
      <dgm:t>
        <a:bodyPr/>
        <a:lstStyle/>
        <a:p>
          <a:endParaRPr lang="en-US"/>
        </a:p>
      </dgm:t>
    </dgm:pt>
    <dgm:pt modelId="{5F435780-F46B-42A5-A31A-C5A045049810}" type="pres">
      <dgm:prSet presAssocID="{7FF9CA29-3305-4A38-993D-3287BF0ED2BF}" presName="descendantArrow" presStyleCnt="0"/>
      <dgm:spPr/>
    </dgm:pt>
    <dgm:pt modelId="{04BC447E-BD9F-4DD5-8CA4-ABF70A3D9711}" type="pres">
      <dgm:prSet presAssocID="{BFF9D00C-315C-4F50-819F-EB5273FFCA29}" presName="childTextArrow" presStyleLbl="fgAccFollowNode1" presStyleIdx="4" presStyleCnt="6" custScaleX="29422">
        <dgm:presLayoutVars>
          <dgm:bulletEnabled val="1"/>
        </dgm:presLayoutVars>
      </dgm:prSet>
      <dgm:spPr/>
      <dgm:t>
        <a:bodyPr/>
        <a:lstStyle/>
        <a:p>
          <a:endParaRPr lang="en-US"/>
        </a:p>
      </dgm:t>
    </dgm:pt>
    <dgm:pt modelId="{A37AB70B-AF07-4606-96A3-271FA4E9CF47}" type="pres">
      <dgm:prSet presAssocID="{C27ED186-CFE3-4CE8-94BB-4D49FBDAEBDC}" presName="childTextArrow" presStyleLbl="fgAccFollowNode1" presStyleIdx="5" presStyleCnt="6">
        <dgm:presLayoutVars>
          <dgm:bulletEnabled val="1"/>
        </dgm:presLayoutVars>
      </dgm:prSet>
      <dgm:spPr/>
      <dgm:t>
        <a:bodyPr/>
        <a:lstStyle/>
        <a:p>
          <a:endParaRPr lang="en-US"/>
        </a:p>
      </dgm:t>
    </dgm:pt>
  </dgm:ptLst>
  <dgm:cxnLst>
    <dgm:cxn modelId="{E4E504E4-421E-4B10-AE34-D8B24F0140EF}" type="presOf" srcId="{7F2EB400-0401-4C5E-B3DA-283ED9BC3901}" destId="{071BCA9D-DC4F-480A-A2FE-040B09808E4B}" srcOrd="0"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AA9D38AA-13C3-453A-90F4-0444603F4A3A}" srcId="{0DA6FC4E-D8FB-4B32-B7BA-12CB10E69A82}" destId="{7FF9CA29-3305-4A38-993D-3287BF0ED2BF}" srcOrd="0" destOrd="0" parTransId="{84C2E7F5-72E7-4A3F-9BFD-348251370E6C}" sibTransId="{723981A0-BFFC-4F7F-996A-EC3AB0287164}"/>
    <dgm:cxn modelId="{60B1B47F-E8AF-4524-A06E-3B475D654BD8}" srcId="{0DA6FC4E-D8FB-4B32-B7BA-12CB10E69A82}" destId="{F9786F2A-21C6-4842-9949-C6BF1DA1FA9A}" srcOrd="2" destOrd="0" parTransId="{EBDA00A0-917F-45B4-9782-6D88ACE586C9}" sibTransId="{FCD2AA9F-A419-4B05-A690-9289B8A5457B}"/>
    <dgm:cxn modelId="{1EB616B6-4DF0-47ED-8D20-13BB02DC4D88}" srcId="{B3BEDDE6-9561-42E8-BB8E-CAD111BF6178}" destId="{44B283FA-721E-4002-80A7-97073A61E2AE}" srcOrd="0" destOrd="0" parTransId="{997C15F9-8F68-49CA-94C7-7963E65925AF}" sibTransId="{B8A7C0CF-144B-4DD9-AFFF-C10344B84CBE}"/>
    <dgm:cxn modelId="{BB916E3A-C4BB-43F6-A0E5-FA2F32085D72}" type="presOf" srcId="{B3BEDDE6-9561-42E8-BB8E-CAD111BF6178}" destId="{D3B11F5F-81D8-45D1-AF49-9F5398EA4E5A}" srcOrd="0" destOrd="0" presId="urn:microsoft.com/office/officeart/2005/8/layout/process4"/>
    <dgm:cxn modelId="{C9A720EC-BA5D-4121-8176-33CA8974A8ED}" srcId="{7FF9CA29-3305-4A38-993D-3287BF0ED2BF}" destId="{BFF9D00C-315C-4F50-819F-EB5273FFCA29}" srcOrd="0" destOrd="0" parTransId="{EC39540E-4167-4B5A-A37B-ECF5EEF2D24B}" sibTransId="{0D36B811-D204-4233-9D67-71A2FC24688E}"/>
    <dgm:cxn modelId="{DD895988-6496-49AC-B9CF-A22F72C98E11}" type="presOf" srcId="{7FF9CA29-3305-4A38-993D-3287BF0ED2BF}" destId="{A46F2B48-5487-4F97-ADAC-2068D938DE65}" srcOrd="0" destOrd="0" presId="urn:microsoft.com/office/officeart/2005/8/layout/process4"/>
    <dgm:cxn modelId="{BAA09ABC-A652-4BE5-8DE0-963B71A75F44}" type="presOf" srcId="{44B283FA-721E-4002-80A7-97073A61E2AE}" destId="{C2F43CD3-2FEB-4F22-988F-CD7903AEF2D7}" srcOrd="0" destOrd="0" presId="urn:microsoft.com/office/officeart/2005/8/layout/process4"/>
    <dgm:cxn modelId="{70C123A5-3D8B-49E7-B702-DA40764F8694}" type="presOf" srcId="{95428B0C-A0B3-4B92-A965-0101060DC1B6}" destId="{337F2082-E570-45ED-8A8E-00D7A58F629A}" srcOrd="0" destOrd="0" presId="urn:microsoft.com/office/officeart/2005/8/layout/process4"/>
    <dgm:cxn modelId="{86F75052-E0F1-4223-A02F-5B9CA495BCE3}" type="presOf" srcId="{B3BEDDE6-9561-42E8-BB8E-CAD111BF6178}" destId="{24AB3CFE-60BA-4F4B-A4A9-CB73DF04BE6A}" srcOrd="1" destOrd="0" presId="urn:microsoft.com/office/officeart/2005/8/layout/process4"/>
    <dgm:cxn modelId="{0FD75F71-29C7-422D-9F8E-A6B3144FFA58}" srcId="{F9786F2A-21C6-4842-9949-C6BF1DA1FA9A}" destId="{7F2EB400-0401-4C5E-B3DA-283ED9BC3901}" srcOrd="1" destOrd="0" parTransId="{8B351200-3DAB-4543-8D45-C4EEF0390BF6}" sibTransId="{A964E8E7-6F19-449F-992C-CF90D8CC5290}"/>
    <dgm:cxn modelId="{08916B5E-9F25-4BAF-9D7A-84D4D627B2E5}" srcId="{F9786F2A-21C6-4842-9949-C6BF1DA1FA9A}" destId="{D0924BD3-9EF6-45F3-B86F-94D3E055514B}" srcOrd="0" destOrd="0" parTransId="{9A7FC839-5F7F-4718-BA0B-600C22B34955}" sibTransId="{7627935C-4CF8-4DD2-B8C8-12494C915723}"/>
    <dgm:cxn modelId="{555F17C7-1494-4781-AFE7-A8E2803F9D55}" srcId="{7FF9CA29-3305-4A38-993D-3287BF0ED2BF}" destId="{C27ED186-CFE3-4CE8-94BB-4D49FBDAEBDC}" srcOrd="1" destOrd="0" parTransId="{49D79E6E-B2D4-47BC-9D42-FA482D4BEFB5}" sibTransId="{AF170416-037B-43C8-BA56-4CC2254677CD}"/>
    <dgm:cxn modelId="{A0B83FAE-160B-4144-B154-ECA1035919EE}" type="presOf" srcId="{F9786F2A-21C6-4842-9949-C6BF1DA1FA9A}" destId="{34FC737C-8DC8-404A-B755-EC49BAC0B605}" srcOrd="1" destOrd="0" presId="urn:microsoft.com/office/officeart/2005/8/layout/process4"/>
    <dgm:cxn modelId="{3F3A3508-F138-4AFF-9128-4E565958742D}" type="presOf" srcId="{BFF9D00C-315C-4F50-819F-EB5273FFCA29}" destId="{04BC447E-BD9F-4DD5-8CA4-ABF70A3D9711}" srcOrd="0" destOrd="0" presId="urn:microsoft.com/office/officeart/2005/8/layout/process4"/>
    <dgm:cxn modelId="{F4581D1E-885F-44F4-8AAD-AAB4F51A0327}" type="presOf" srcId="{D0924BD3-9EF6-45F3-B86F-94D3E055514B}" destId="{2422692B-E6FA-4038-9CF1-23FE663653FB}" srcOrd="0"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E61D7E77-95A1-460E-9A40-8DED7AB3A221}" type="presOf" srcId="{F9786F2A-21C6-4842-9949-C6BF1DA1FA9A}" destId="{5368C5B2-D6C0-477B-945B-D3388F07FF75}" srcOrd="0" destOrd="0" presId="urn:microsoft.com/office/officeart/2005/8/layout/process4"/>
    <dgm:cxn modelId="{E79F3DB9-B69B-4877-9FCC-4FE687450C2F}" type="presOf" srcId="{7FF9CA29-3305-4A38-993D-3287BF0ED2BF}" destId="{1ABF94D1-9ADA-48D1-B7CE-31C1734BA06E}" srcOrd="1" destOrd="0" presId="urn:microsoft.com/office/officeart/2005/8/layout/process4"/>
    <dgm:cxn modelId="{3F5724CB-D323-4FB6-899C-21EF8F4278AC}" type="presOf" srcId="{0DA6FC4E-D8FB-4B32-B7BA-12CB10E69A82}" destId="{A4B9A194-21E9-4E1A-B64D-999836ED3C40}" srcOrd="0" destOrd="0" presId="urn:microsoft.com/office/officeart/2005/8/layout/process4"/>
    <dgm:cxn modelId="{17E9A4B0-2F04-4D4B-8132-AD96190BA5E7}" type="presOf" srcId="{C27ED186-CFE3-4CE8-94BB-4D49FBDAEBDC}" destId="{A37AB70B-AF07-4606-96A3-271FA4E9CF47}" srcOrd="0" destOrd="0" presId="urn:microsoft.com/office/officeart/2005/8/layout/process4"/>
    <dgm:cxn modelId="{EF47DC86-FB5E-4B9D-80E8-DFC713BF655E}" type="presParOf" srcId="{A4B9A194-21E9-4E1A-B64D-999836ED3C40}" destId="{EE901C89-2DEC-4CBF-BF12-81E28633B9BF}" srcOrd="0" destOrd="0" presId="urn:microsoft.com/office/officeart/2005/8/layout/process4"/>
    <dgm:cxn modelId="{A9E73707-E65E-49CB-9645-AFAE8ADCA787}" type="presParOf" srcId="{EE901C89-2DEC-4CBF-BF12-81E28633B9BF}" destId="{5368C5B2-D6C0-477B-945B-D3388F07FF75}" srcOrd="0" destOrd="0" presId="urn:microsoft.com/office/officeart/2005/8/layout/process4"/>
    <dgm:cxn modelId="{E6568FDE-C2F9-4311-8177-3DB969DD5B4E}" type="presParOf" srcId="{EE901C89-2DEC-4CBF-BF12-81E28633B9BF}" destId="{34FC737C-8DC8-404A-B755-EC49BAC0B605}" srcOrd="1" destOrd="0" presId="urn:microsoft.com/office/officeart/2005/8/layout/process4"/>
    <dgm:cxn modelId="{78A37367-083D-42B3-A74F-CD0BE4E54C75}" type="presParOf" srcId="{EE901C89-2DEC-4CBF-BF12-81E28633B9BF}" destId="{1A3D9321-4069-4A0F-913A-1A9BB4214A1F}" srcOrd="2" destOrd="0" presId="urn:microsoft.com/office/officeart/2005/8/layout/process4"/>
    <dgm:cxn modelId="{DD595A76-91BB-492E-9297-2518BF2FEDAF}" type="presParOf" srcId="{1A3D9321-4069-4A0F-913A-1A9BB4214A1F}" destId="{2422692B-E6FA-4038-9CF1-23FE663653FB}" srcOrd="0" destOrd="0" presId="urn:microsoft.com/office/officeart/2005/8/layout/process4"/>
    <dgm:cxn modelId="{AB5ED654-942F-4704-AB11-56BD66C5CB65}" type="presParOf" srcId="{1A3D9321-4069-4A0F-913A-1A9BB4214A1F}" destId="{071BCA9D-DC4F-480A-A2FE-040B09808E4B}" srcOrd="1" destOrd="0" presId="urn:microsoft.com/office/officeart/2005/8/layout/process4"/>
    <dgm:cxn modelId="{990838D1-5FA6-433D-9A87-E128BF32728C}" type="presParOf" srcId="{A4B9A194-21E9-4E1A-B64D-999836ED3C40}" destId="{8BDC8A92-0A79-4BFD-ADC7-2609B203D297}" srcOrd="1" destOrd="0" presId="urn:microsoft.com/office/officeart/2005/8/layout/process4"/>
    <dgm:cxn modelId="{9D39AB5E-62ED-4E73-A65E-316A80AFF6C2}" type="presParOf" srcId="{A4B9A194-21E9-4E1A-B64D-999836ED3C40}" destId="{AE3A63BA-6E03-4979-BC99-40B386CA5420}" srcOrd="2" destOrd="0" presId="urn:microsoft.com/office/officeart/2005/8/layout/process4"/>
    <dgm:cxn modelId="{BCD5FB81-C9D3-44B5-89F1-DF899BA76D25}" type="presParOf" srcId="{AE3A63BA-6E03-4979-BC99-40B386CA5420}" destId="{D3B11F5F-81D8-45D1-AF49-9F5398EA4E5A}" srcOrd="0" destOrd="0" presId="urn:microsoft.com/office/officeart/2005/8/layout/process4"/>
    <dgm:cxn modelId="{16052DC8-0178-49F4-A69A-4D5D551464EB}" type="presParOf" srcId="{AE3A63BA-6E03-4979-BC99-40B386CA5420}" destId="{24AB3CFE-60BA-4F4B-A4A9-CB73DF04BE6A}" srcOrd="1" destOrd="0" presId="urn:microsoft.com/office/officeart/2005/8/layout/process4"/>
    <dgm:cxn modelId="{9F4BDD30-26C8-4F00-98B7-F83E9A944A9F}" type="presParOf" srcId="{AE3A63BA-6E03-4979-BC99-40B386CA5420}" destId="{A65E0130-A578-4A68-A912-A1F44195EF43}" srcOrd="2" destOrd="0" presId="urn:microsoft.com/office/officeart/2005/8/layout/process4"/>
    <dgm:cxn modelId="{D79787F4-CA84-4548-88A1-FBD10B686B87}" type="presParOf" srcId="{A65E0130-A578-4A68-A912-A1F44195EF43}" destId="{C2F43CD3-2FEB-4F22-988F-CD7903AEF2D7}" srcOrd="0" destOrd="0" presId="urn:microsoft.com/office/officeart/2005/8/layout/process4"/>
    <dgm:cxn modelId="{31666EDD-2AAD-484C-B4C0-F01F4A46CB84}" type="presParOf" srcId="{A65E0130-A578-4A68-A912-A1F44195EF43}" destId="{337F2082-E570-45ED-8A8E-00D7A58F629A}" srcOrd="1" destOrd="0" presId="urn:microsoft.com/office/officeart/2005/8/layout/process4"/>
    <dgm:cxn modelId="{8FD2B619-013B-486F-9216-080A272F3931}" type="presParOf" srcId="{A4B9A194-21E9-4E1A-B64D-999836ED3C40}" destId="{3D44B865-B84E-4D75-9FB9-466F24E40B8A}" srcOrd="3" destOrd="0" presId="urn:microsoft.com/office/officeart/2005/8/layout/process4"/>
    <dgm:cxn modelId="{F843A4A4-B9F1-4A84-967B-C0E200506FE7}" type="presParOf" srcId="{A4B9A194-21E9-4E1A-B64D-999836ED3C40}" destId="{AE6132D7-F00E-4D03-BF3A-DD65B269F7D1}" srcOrd="4" destOrd="0" presId="urn:microsoft.com/office/officeart/2005/8/layout/process4"/>
    <dgm:cxn modelId="{1CC6C45E-6F45-4601-AB76-F4FA2D072907}" type="presParOf" srcId="{AE6132D7-F00E-4D03-BF3A-DD65B269F7D1}" destId="{A46F2B48-5487-4F97-ADAC-2068D938DE65}" srcOrd="0" destOrd="0" presId="urn:microsoft.com/office/officeart/2005/8/layout/process4"/>
    <dgm:cxn modelId="{7ED7F60E-73E2-4C49-92AC-8AE9A2B4F123}" type="presParOf" srcId="{AE6132D7-F00E-4D03-BF3A-DD65B269F7D1}" destId="{1ABF94D1-9ADA-48D1-B7CE-31C1734BA06E}" srcOrd="1" destOrd="0" presId="urn:microsoft.com/office/officeart/2005/8/layout/process4"/>
    <dgm:cxn modelId="{85073646-7E85-4078-893F-7C51165D6596}" type="presParOf" srcId="{AE6132D7-F00E-4D03-BF3A-DD65B269F7D1}" destId="{5F435780-F46B-42A5-A31A-C5A045049810}" srcOrd="2" destOrd="0" presId="urn:microsoft.com/office/officeart/2005/8/layout/process4"/>
    <dgm:cxn modelId="{A38918A2-E6E9-4712-8171-F65AAB9000D8}" type="presParOf" srcId="{5F435780-F46B-42A5-A31A-C5A045049810}" destId="{04BC447E-BD9F-4DD5-8CA4-ABF70A3D9711}" srcOrd="0" destOrd="0" presId="urn:microsoft.com/office/officeart/2005/8/layout/process4"/>
    <dgm:cxn modelId="{088A287E-422E-4C92-924E-2882F8C5046B}" type="presParOf" srcId="{5F435780-F46B-42A5-A31A-C5A045049810}" destId="{A37AB70B-AF07-4606-96A3-271FA4E9CF4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solidFill>
                <a:srgbClr val="FF0000"/>
              </a:solidFill>
            </a:rPr>
            <a:t>Edward Cartwright (English)</a:t>
          </a:r>
          <a:endParaRPr lang="en-US" dirty="0">
            <a:solidFill>
              <a:srgbClr val="FF0000"/>
            </a:solidFill>
          </a:endParaRPr>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solidFill>
                <a:srgbClr val="FF0000"/>
              </a:solidFill>
            </a:rPr>
            <a:t>Eli Whitney (American)</a:t>
          </a:r>
          <a:endParaRPr lang="en-US" dirty="0">
            <a:solidFill>
              <a:srgbClr val="FF0000"/>
            </a:solidFill>
          </a:endParaRPr>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custLinFactNeighborY="-328"/>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0F169130-4D66-42A4-8FC2-816DAE74889C}" type="presOf" srcId="{7090B06F-CEAD-4BA9-BC93-02EC4FACF24F}" destId="{6C7595A3-3ED2-4315-9073-1C260DEB6B98}" srcOrd="0" destOrd="0" presId="urn:microsoft.com/office/officeart/2005/8/layout/process4"/>
    <dgm:cxn modelId="{2A318709-41C8-4874-9B79-D0333EDB8E3C}" type="presOf" srcId="{498273CC-A3F5-4941-82E3-4E2F08A8F01C}" destId="{0059F137-3BFD-4752-8446-09CA8FD82C70}" srcOrd="0"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81FDA0B7-1160-447D-9A06-D81ED40B6D70}" srcId="{9B6A4A15-F810-4931-9459-42BFE5A589E3}" destId="{A32D3945-96F1-406B-B149-DCD28995BE0C}" srcOrd="1" destOrd="0" parTransId="{1BA6A55A-68E4-45C0-B7E4-937116660F77}" sibTransId="{51461702-D512-448F-8237-6C8922BF0FC0}"/>
    <dgm:cxn modelId="{3BD453DB-1EF8-4E3F-AEC1-97898B2CEC93}" srcId="{79831065-81B8-4BDB-A1F5-1DC318294D7F}" destId="{51A5BEF4-81A8-43DE-B521-2714DB5956DD}" srcOrd="0" destOrd="0" parTransId="{138249DC-55A7-4590-BEA6-FDEE19AC9986}" sibTransId="{82C3D954-B8F2-400A-B55B-1D3744681874}"/>
    <dgm:cxn modelId="{8069073A-A4BF-4DAE-8FFE-7CD97FB3921F}" type="presOf" srcId="{83090336-6FF2-4DDE-AD17-11528414537E}" destId="{B1B1303F-B624-4114-933A-8433E33DE89D}" srcOrd="0" destOrd="0" presId="urn:microsoft.com/office/officeart/2005/8/layout/process4"/>
    <dgm:cxn modelId="{265943CF-E0CD-4D99-AC57-215ECAE17F32}" srcId="{7E491E05-531C-47D7-97AA-CAA8373B6D6F}" destId="{79831065-81B8-4BDB-A1F5-1DC318294D7F}" srcOrd="0" destOrd="0" parTransId="{5E7B0C8A-D9E1-4B4C-84E4-3D3B049BDD10}" sibTransId="{6D6CA284-7F4C-48EA-9A45-22AAF43BFD80}"/>
    <dgm:cxn modelId="{0ED3CB20-7597-49D2-827F-2203C93792CB}" type="presOf" srcId="{7E491E05-531C-47D7-97AA-CAA8373B6D6F}" destId="{49492391-96C1-4E54-9303-D658F2FCAF2D}" srcOrd="0" destOrd="0" presId="urn:microsoft.com/office/officeart/2005/8/layout/process4"/>
    <dgm:cxn modelId="{746FD98D-E169-4C73-AD86-6997DFE12D32}" type="presOf" srcId="{79831065-81B8-4BDB-A1F5-1DC318294D7F}" destId="{3AD5138B-6997-4627-8789-FCE0E8C37435}" srcOrd="0" destOrd="0" presId="urn:microsoft.com/office/officeart/2005/8/layout/process4"/>
    <dgm:cxn modelId="{10969CB0-5AEB-4D6A-9076-6D0306AAC98F}" type="presOf" srcId="{9B6A4A15-F810-4931-9459-42BFE5A589E3}" destId="{311F7CC0-5D52-4C53-A644-FE3591A5952C}" srcOrd="0" destOrd="0" presId="urn:microsoft.com/office/officeart/2005/8/layout/process4"/>
    <dgm:cxn modelId="{D5C2BA29-686C-4BDA-A196-53C4BC0CC377}" srcId="{43A23744-918C-490C-81F4-927920082F5A}" destId="{498273CC-A3F5-4941-82E3-4E2F08A8F01C}" srcOrd="1" destOrd="0" parTransId="{CAAE52BF-0BF4-45B5-8E68-34C97A270E83}" sibTransId="{508EC081-7207-433F-9F7A-E1FBB8FCA767}"/>
    <dgm:cxn modelId="{4A0A1521-1155-4E7F-9DC3-DCDAF3DBBD2D}" type="presOf" srcId="{A32D3945-96F1-406B-B149-DCD28995BE0C}" destId="{D3853446-AA26-452B-BD94-576B35A26622}" srcOrd="0" destOrd="0" presId="urn:microsoft.com/office/officeart/2005/8/layout/process4"/>
    <dgm:cxn modelId="{3DF3F914-E627-4650-8E25-84E570F27541}" type="presOf" srcId="{3C4106C2-8129-410E-AD9E-A244292AD37A}" destId="{90A825E1-BC30-4763-A249-E117CB069157}" srcOrd="0" destOrd="0" presId="urn:microsoft.com/office/officeart/2005/8/layout/process4"/>
    <dgm:cxn modelId="{155EF387-9ABC-4131-9AF7-33BF34F7E32F}" type="presOf" srcId="{51A5BEF4-81A8-43DE-B521-2714DB5956DD}" destId="{60229AE1-E167-464E-A35F-EFDE9A03FAF2}" srcOrd="0" destOrd="0" presId="urn:microsoft.com/office/officeart/2005/8/layout/process4"/>
    <dgm:cxn modelId="{C370A7A5-0A99-434A-A734-F04DF051AD39}" type="presOf" srcId="{79831065-81B8-4BDB-A1F5-1DC318294D7F}" destId="{AD359FAB-5B3E-4AD7-BBA3-16E208DB0F2B}" srcOrd="1" destOrd="0" presId="urn:microsoft.com/office/officeart/2005/8/layout/process4"/>
    <dgm:cxn modelId="{647239E6-68B3-4AA6-B8CD-4044D208D8FD}" type="presOf" srcId="{0686F812-7E86-4E30-8D9C-68DBD1AF6F74}" destId="{9136BAE5-9754-4BBC-9A78-9D61F76F124A}" srcOrd="0" destOrd="0" presId="urn:microsoft.com/office/officeart/2005/8/layout/process4"/>
    <dgm:cxn modelId="{00BA0C16-C5B7-4E29-B47C-81551FAF6731}" srcId="{79831065-81B8-4BDB-A1F5-1DC318294D7F}" destId="{3C4106C2-8129-410E-AD9E-A244292AD37A}" srcOrd="1" destOrd="0" parTransId="{7D93BC94-E6E7-4E2F-AF2D-7488FEE164DF}" sibTransId="{483483E1-7F66-419D-9533-A6A61D4F1C0D}"/>
    <dgm:cxn modelId="{2DCC3B2A-84AF-4818-8898-92B15D50AAB6}" srcId="{7E491E05-531C-47D7-97AA-CAA8373B6D6F}" destId="{0686F812-7E86-4E30-8D9C-68DBD1AF6F74}" srcOrd="3" destOrd="0" parTransId="{A4641527-96FB-4B08-9AE1-68FBEA488B52}" sibTransId="{C6FDC800-3A68-4084-B4D3-1EEF67FDA2BC}"/>
    <dgm:cxn modelId="{24DE960C-5027-4CFB-ADD7-83B5F0BD91BE}" srcId="{0686F812-7E86-4E30-8D9C-68DBD1AF6F74}" destId="{A86F165B-90D5-4AE8-A08A-9DF28358728D}" srcOrd="1" destOrd="0" parTransId="{5D6E14FC-6756-41CC-BDDE-FDED49E09E6E}" sibTransId="{1D0EB3BA-7B24-4D1B-A700-B0DE03CE75C2}"/>
    <dgm:cxn modelId="{CAE964F3-4C4C-4591-B0F1-878FF2B6E19F}" type="presOf" srcId="{43A23744-918C-490C-81F4-927920082F5A}" destId="{37C1CFBC-672A-422D-9821-CFC6D5E939EF}" srcOrd="0" destOrd="0" presId="urn:microsoft.com/office/officeart/2005/8/layout/process4"/>
    <dgm:cxn modelId="{FCFFDE75-D812-4490-9202-ED8159C5A159}" srcId="{7E491E05-531C-47D7-97AA-CAA8373B6D6F}" destId="{9B6A4A15-F810-4931-9459-42BFE5A589E3}" srcOrd="1" destOrd="0" parTransId="{AAF7E0F5-1CC8-40CD-9626-B33760EB4DF1}" sibTransId="{1D9AD638-477D-4E33-B075-9EB92A04A273}"/>
    <dgm:cxn modelId="{F2DFEFFA-1D52-45C8-955C-76029F636670}" type="presOf" srcId="{58BFA94A-9BE8-44D2-AE0D-7D55442EB101}" destId="{5CB4E3ED-D9BB-4CAC-B26E-BA0F5FD08BB8}" srcOrd="0"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343547CF-18D0-43ED-9D40-A1CB3D4CBB7C}" srcId="{7E491E05-531C-47D7-97AA-CAA8373B6D6F}" destId="{43A23744-918C-490C-81F4-927920082F5A}" srcOrd="2" destOrd="0" parTransId="{749A335E-B6A4-4AE8-BAA6-F6F565670B01}" sibTransId="{0022ADA0-BB54-498F-97C3-75D724B1EEDF}"/>
    <dgm:cxn modelId="{3F791E6F-3FFF-456A-B0EC-6602CB5A2E5F}" type="presOf" srcId="{0686F812-7E86-4E30-8D9C-68DBD1AF6F74}" destId="{B3D7C07F-FD73-4AB8-BCDE-14A30FEC8C00}" srcOrd="1" destOrd="0" presId="urn:microsoft.com/office/officeart/2005/8/layout/process4"/>
    <dgm:cxn modelId="{A5AB3611-0455-4414-B90C-A4C6D5361175}" type="presOf" srcId="{43A23744-918C-490C-81F4-927920082F5A}" destId="{24B0F7E2-246A-4650-A6BB-126F0CAF1CB2}" srcOrd="1" destOrd="0" presId="urn:microsoft.com/office/officeart/2005/8/layout/process4"/>
    <dgm:cxn modelId="{1283E8C9-A5CA-4F02-8B31-DA5DD6D3443B}" type="presOf" srcId="{9B6A4A15-F810-4931-9459-42BFE5A589E3}" destId="{BF87FEC1-15D1-4F37-8604-B99DA0F26510}" srcOrd="1" destOrd="0" presId="urn:microsoft.com/office/officeart/2005/8/layout/process4"/>
    <dgm:cxn modelId="{00027B24-D751-4FF0-9073-D7591E8BF124}" type="presOf" srcId="{A86F165B-90D5-4AE8-A08A-9DF28358728D}" destId="{AF237B02-56D5-4473-8A87-4F7C47137AB5}" srcOrd="0"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1E6361B5-CE19-4429-9A2E-A4DF20F7D316}" type="presParOf" srcId="{49492391-96C1-4E54-9303-D658F2FCAF2D}" destId="{6D709050-68E4-4F56-96F7-E85D2B0D1758}" srcOrd="0" destOrd="0" presId="urn:microsoft.com/office/officeart/2005/8/layout/process4"/>
    <dgm:cxn modelId="{5DB7BA33-708D-405D-80A5-7FC74835E528}" type="presParOf" srcId="{6D709050-68E4-4F56-96F7-E85D2B0D1758}" destId="{9136BAE5-9754-4BBC-9A78-9D61F76F124A}" srcOrd="0" destOrd="0" presId="urn:microsoft.com/office/officeart/2005/8/layout/process4"/>
    <dgm:cxn modelId="{15D0A34C-3BE2-4AC5-A628-092C9C742D71}" type="presParOf" srcId="{6D709050-68E4-4F56-96F7-E85D2B0D1758}" destId="{B3D7C07F-FD73-4AB8-BCDE-14A30FEC8C00}" srcOrd="1" destOrd="0" presId="urn:microsoft.com/office/officeart/2005/8/layout/process4"/>
    <dgm:cxn modelId="{98ACF3A7-12CE-4257-9B56-4ACC54708DF0}" type="presParOf" srcId="{6D709050-68E4-4F56-96F7-E85D2B0D1758}" destId="{FD186342-3832-4748-84D1-38550D31EE74}" srcOrd="2" destOrd="0" presId="urn:microsoft.com/office/officeart/2005/8/layout/process4"/>
    <dgm:cxn modelId="{78B45F7E-3C5F-499C-B979-287A079856E2}" type="presParOf" srcId="{FD186342-3832-4748-84D1-38550D31EE74}" destId="{5CB4E3ED-D9BB-4CAC-B26E-BA0F5FD08BB8}" srcOrd="0" destOrd="0" presId="urn:microsoft.com/office/officeart/2005/8/layout/process4"/>
    <dgm:cxn modelId="{9AEF9F21-11E8-4C84-B911-0EE3F3DFFBE1}" type="presParOf" srcId="{FD186342-3832-4748-84D1-38550D31EE74}" destId="{AF237B02-56D5-4473-8A87-4F7C47137AB5}" srcOrd="1" destOrd="0" presId="urn:microsoft.com/office/officeart/2005/8/layout/process4"/>
    <dgm:cxn modelId="{464D263D-8002-4D6D-8C01-7C074732EA46}" type="presParOf" srcId="{49492391-96C1-4E54-9303-D658F2FCAF2D}" destId="{777D14C6-F7F8-49DC-AF37-6D3D89CAF966}" srcOrd="1" destOrd="0" presId="urn:microsoft.com/office/officeart/2005/8/layout/process4"/>
    <dgm:cxn modelId="{0433379F-EFB2-4239-BD18-94D1FA628A9A}" type="presParOf" srcId="{49492391-96C1-4E54-9303-D658F2FCAF2D}" destId="{9608A2B3-33FC-48D1-AC66-CCFC5EA3EB02}" srcOrd="2" destOrd="0" presId="urn:microsoft.com/office/officeart/2005/8/layout/process4"/>
    <dgm:cxn modelId="{ED88E22B-C030-4072-8667-B20B94641D3D}" type="presParOf" srcId="{9608A2B3-33FC-48D1-AC66-CCFC5EA3EB02}" destId="{37C1CFBC-672A-422D-9821-CFC6D5E939EF}" srcOrd="0" destOrd="0" presId="urn:microsoft.com/office/officeart/2005/8/layout/process4"/>
    <dgm:cxn modelId="{EB8B1DA0-2167-495F-97C3-DDCD60259FE5}" type="presParOf" srcId="{9608A2B3-33FC-48D1-AC66-CCFC5EA3EB02}" destId="{24B0F7E2-246A-4650-A6BB-126F0CAF1CB2}" srcOrd="1" destOrd="0" presId="urn:microsoft.com/office/officeart/2005/8/layout/process4"/>
    <dgm:cxn modelId="{9A1C1077-991F-476B-855A-AD03F152A681}" type="presParOf" srcId="{9608A2B3-33FC-48D1-AC66-CCFC5EA3EB02}" destId="{287179F9-DEED-4E96-B534-111A0D30D6F3}" srcOrd="2" destOrd="0" presId="urn:microsoft.com/office/officeart/2005/8/layout/process4"/>
    <dgm:cxn modelId="{7785F57A-210A-443B-B660-67E16FD3C01D}" type="presParOf" srcId="{287179F9-DEED-4E96-B534-111A0D30D6F3}" destId="{B1B1303F-B624-4114-933A-8433E33DE89D}" srcOrd="0" destOrd="0" presId="urn:microsoft.com/office/officeart/2005/8/layout/process4"/>
    <dgm:cxn modelId="{078DEA13-D606-462E-94D5-F3B4461CDB8D}" type="presParOf" srcId="{287179F9-DEED-4E96-B534-111A0D30D6F3}" destId="{0059F137-3BFD-4752-8446-09CA8FD82C70}" srcOrd="1" destOrd="0" presId="urn:microsoft.com/office/officeart/2005/8/layout/process4"/>
    <dgm:cxn modelId="{5F84D583-D430-4575-8611-BDDAC512E8CD}" type="presParOf" srcId="{49492391-96C1-4E54-9303-D658F2FCAF2D}" destId="{CE78D957-16D5-4BB1-89E9-040C9622F806}" srcOrd="3" destOrd="0" presId="urn:microsoft.com/office/officeart/2005/8/layout/process4"/>
    <dgm:cxn modelId="{FA584729-709F-45E4-A3FE-8906855A3FC6}" type="presParOf" srcId="{49492391-96C1-4E54-9303-D658F2FCAF2D}" destId="{B5C28191-B96B-47A2-9E18-7B885DCF0CF4}" srcOrd="4" destOrd="0" presId="urn:microsoft.com/office/officeart/2005/8/layout/process4"/>
    <dgm:cxn modelId="{C23394D6-0E31-44A0-911B-7F47B19F95EF}" type="presParOf" srcId="{B5C28191-B96B-47A2-9E18-7B885DCF0CF4}" destId="{311F7CC0-5D52-4C53-A644-FE3591A5952C}" srcOrd="0" destOrd="0" presId="urn:microsoft.com/office/officeart/2005/8/layout/process4"/>
    <dgm:cxn modelId="{50E9758D-CB53-4467-9CAA-4A7F01FF2316}" type="presParOf" srcId="{B5C28191-B96B-47A2-9E18-7B885DCF0CF4}" destId="{BF87FEC1-15D1-4F37-8604-B99DA0F26510}" srcOrd="1" destOrd="0" presId="urn:microsoft.com/office/officeart/2005/8/layout/process4"/>
    <dgm:cxn modelId="{BF2D02FC-5D72-4783-90FA-76B65DB442EC}" type="presParOf" srcId="{B5C28191-B96B-47A2-9E18-7B885DCF0CF4}" destId="{93C7DEAA-380A-418C-BFB7-4D3043CFEB08}" srcOrd="2" destOrd="0" presId="urn:microsoft.com/office/officeart/2005/8/layout/process4"/>
    <dgm:cxn modelId="{965FF136-FE32-4FE9-BFFD-E89EE2B7CF3A}" type="presParOf" srcId="{93C7DEAA-380A-418C-BFB7-4D3043CFEB08}" destId="{6C7595A3-3ED2-4315-9073-1C260DEB6B98}" srcOrd="0" destOrd="0" presId="urn:microsoft.com/office/officeart/2005/8/layout/process4"/>
    <dgm:cxn modelId="{DAEF1C60-CEBD-43BB-B1E8-D8ABAA8A9EB7}" type="presParOf" srcId="{93C7DEAA-380A-418C-BFB7-4D3043CFEB08}" destId="{D3853446-AA26-452B-BD94-576B35A26622}" srcOrd="1" destOrd="0" presId="urn:microsoft.com/office/officeart/2005/8/layout/process4"/>
    <dgm:cxn modelId="{74E3ADD7-7F6F-4209-A0EC-AB99B5DCDC08}" type="presParOf" srcId="{49492391-96C1-4E54-9303-D658F2FCAF2D}" destId="{22240E60-E0BB-4145-9323-195771C044C8}" srcOrd="5" destOrd="0" presId="urn:microsoft.com/office/officeart/2005/8/layout/process4"/>
    <dgm:cxn modelId="{E286417C-AA76-429B-8D32-4324FA66A9FA}" type="presParOf" srcId="{49492391-96C1-4E54-9303-D658F2FCAF2D}" destId="{25E42C78-6724-498C-A01D-0C1A1597BD83}" srcOrd="6" destOrd="0" presId="urn:microsoft.com/office/officeart/2005/8/layout/process4"/>
    <dgm:cxn modelId="{6959EDFC-7CAE-4B9B-8483-FA3C65487DA4}" type="presParOf" srcId="{25E42C78-6724-498C-A01D-0C1A1597BD83}" destId="{3AD5138B-6997-4627-8789-FCE0E8C37435}" srcOrd="0" destOrd="0" presId="urn:microsoft.com/office/officeart/2005/8/layout/process4"/>
    <dgm:cxn modelId="{F504BAF4-F894-460B-8BC1-ADC6DD1FFF6F}" type="presParOf" srcId="{25E42C78-6724-498C-A01D-0C1A1597BD83}" destId="{AD359FAB-5B3E-4AD7-BBA3-16E208DB0F2B}" srcOrd="1" destOrd="0" presId="urn:microsoft.com/office/officeart/2005/8/layout/process4"/>
    <dgm:cxn modelId="{C7EEAC8E-8340-4938-A542-494889646B18}" type="presParOf" srcId="{25E42C78-6724-498C-A01D-0C1A1597BD83}" destId="{63BD28CD-BA09-4CE1-B9E7-76B039571AAE}" srcOrd="2" destOrd="0" presId="urn:microsoft.com/office/officeart/2005/8/layout/process4"/>
    <dgm:cxn modelId="{AA53A4A4-C59D-4C6C-9462-8858A60B5F03}" type="presParOf" srcId="{63BD28CD-BA09-4CE1-B9E7-76B039571AAE}" destId="{60229AE1-E167-464E-A35F-EFDE9A03FAF2}" srcOrd="0" destOrd="0" presId="urn:microsoft.com/office/officeart/2005/8/layout/process4"/>
    <dgm:cxn modelId="{755EE5EB-676D-4394-B117-FD36F1877246}"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D425B1-04A0-4932-A146-737D27C8FBF6}">
      <dsp:nvSpPr>
        <dsp:cNvPr id="0" name=""/>
        <dsp:cNvSpPr/>
      </dsp:nvSpPr>
      <dsp:spPr>
        <a:xfrm>
          <a:off x="0" y="1371602"/>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err="1" smtClean="0">
              <a:solidFill>
                <a:srgbClr val="FF0000"/>
              </a:solidFill>
            </a:rPr>
            <a:t>Jethro</a:t>
          </a:r>
          <a:r>
            <a:rPr lang="en-US" sz="1400" kern="1200" dirty="0" smtClean="0">
              <a:solidFill>
                <a:srgbClr val="FF0000"/>
              </a:solidFill>
            </a:rPr>
            <a:t> </a:t>
          </a:r>
          <a:r>
            <a:rPr lang="en-US" sz="1400" kern="1200" dirty="0" err="1" smtClean="0">
              <a:solidFill>
                <a:srgbClr val="FF0000"/>
              </a:solidFill>
            </a:rPr>
            <a:t>Tull</a:t>
          </a:r>
          <a:r>
            <a:rPr lang="en-US" sz="1400" kern="1200" dirty="0" smtClean="0">
              <a:solidFill>
                <a:srgbClr val="FF0000"/>
              </a:solidFill>
            </a:rPr>
            <a:t> </a:t>
          </a:r>
          <a:r>
            <a:rPr lang="en-US" sz="1400" kern="1200" dirty="0" smtClean="0"/>
            <a:t>(English)</a:t>
          </a:r>
          <a:endParaRPr lang="en-US" sz="1400" kern="1200" dirty="0"/>
        </a:p>
      </dsp:txBody>
      <dsp:txXfrm>
        <a:off x="0" y="1371602"/>
        <a:ext cx="1643062" cy="482582"/>
      </dsp:txXfrm>
    </dsp:sp>
    <dsp:sp modelId="{E5632666-76D2-43C6-8235-D09ED1D4DC1C}">
      <dsp:nvSpPr>
        <dsp:cNvPr id="0" name=""/>
        <dsp:cNvSpPr/>
      </dsp:nvSpPr>
      <dsp:spPr>
        <a:xfrm>
          <a:off x="4286"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FF0000"/>
              </a:solidFill>
            </a:rPr>
            <a:t>Seed drill: </a:t>
          </a:r>
          <a:r>
            <a:rPr lang="en-US" sz="1400" kern="1200" dirty="0" smtClean="0"/>
            <a:t>Planted seeds in straight rows as opposed to scattering them over a field</a:t>
          </a:r>
          <a:endParaRPr lang="en-US" sz="1400" kern="1200" dirty="0"/>
        </a:p>
        <a:p>
          <a:pPr marL="114300" lvl="1" indent="-114300" algn="l" defTabSz="622300">
            <a:lnSpc>
              <a:spcPct val="90000"/>
            </a:lnSpc>
            <a:spcBef>
              <a:spcPct val="0"/>
            </a:spcBef>
            <a:spcAft>
              <a:spcPct val="15000"/>
            </a:spcAft>
            <a:buChar char="••"/>
          </a:pPr>
          <a:r>
            <a:rPr lang="en-US" sz="1400" kern="1200" dirty="0" smtClean="0"/>
            <a:t>Horse-drawn cultivation: Loosened the soil and eliminated weeds</a:t>
          </a:r>
          <a:endParaRPr lang="en-US" sz="1400" kern="1200" dirty="0"/>
        </a:p>
      </dsp:txBody>
      <dsp:txXfrm>
        <a:off x="4286" y="1888246"/>
        <a:ext cx="1643062" cy="2421090"/>
      </dsp:txXfrm>
    </dsp:sp>
    <dsp:sp modelId="{DB319CAD-E6EE-49B2-A140-5CA15E5DA60E}">
      <dsp:nvSpPr>
        <dsp:cNvPr id="0" name=""/>
        <dsp:cNvSpPr/>
      </dsp:nvSpPr>
      <dsp:spPr>
        <a:xfrm>
          <a:off x="1877377"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Lord Townshend (English)</a:t>
          </a:r>
          <a:endParaRPr lang="en-US" sz="1400" kern="1200" dirty="0"/>
        </a:p>
      </dsp:txBody>
      <dsp:txXfrm>
        <a:off x="1877377" y="1405663"/>
        <a:ext cx="1643062" cy="482582"/>
      </dsp:txXfrm>
    </dsp:sp>
    <dsp:sp modelId="{6BB9C5AC-C182-42B5-8678-3F041AD30673}">
      <dsp:nvSpPr>
        <dsp:cNvPr id="0" name=""/>
        <dsp:cNvSpPr/>
      </dsp:nvSpPr>
      <dsp:spPr>
        <a:xfrm>
          <a:off x="1877377"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Crop rotation: Ended the three-field system by illustrating how </a:t>
          </a:r>
          <a:r>
            <a:rPr lang="en-US" sz="1400" kern="1200" dirty="0" smtClean="0">
              <a:solidFill>
                <a:srgbClr val="FF0000"/>
              </a:solidFill>
            </a:rPr>
            <a:t>planting different crops in the same field each year kept the soil from becoming exhausted</a:t>
          </a:r>
          <a:endParaRPr lang="en-US" sz="1400" kern="1200" dirty="0">
            <a:solidFill>
              <a:srgbClr val="FF0000"/>
            </a:solidFill>
          </a:endParaRPr>
        </a:p>
      </dsp:txBody>
      <dsp:txXfrm>
        <a:off x="1877377" y="1888246"/>
        <a:ext cx="1643062" cy="2421090"/>
      </dsp:txXfrm>
    </dsp:sp>
    <dsp:sp modelId="{294F2A4E-0807-4616-9C70-4F250AB4B55E}">
      <dsp:nvSpPr>
        <dsp:cNvPr id="0" name=""/>
        <dsp:cNvSpPr/>
      </dsp:nvSpPr>
      <dsp:spPr>
        <a:xfrm>
          <a:off x="3750468"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Robert </a:t>
          </a:r>
          <a:r>
            <a:rPr lang="en-US" sz="1400" kern="1200" dirty="0" err="1" smtClean="0"/>
            <a:t>Bakewell</a:t>
          </a:r>
          <a:r>
            <a:rPr lang="en-US" sz="1400" kern="1200" dirty="0" smtClean="0"/>
            <a:t> (English)</a:t>
          </a:r>
          <a:endParaRPr lang="en-US" sz="1400" kern="1200" dirty="0"/>
        </a:p>
      </dsp:txBody>
      <dsp:txXfrm>
        <a:off x="3750468" y="1405663"/>
        <a:ext cx="1643062" cy="482582"/>
      </dsp:txXfrm>
    </dsp:sp>
    <dsp:sp modelId="{6A7E22F9-F2A7-49CF-B3F5-D8E8F52F3F23}">
      <dsp:nvSpPr>
        <dsp:cNvPr id="0" name=""/>
        <dsp:cNvSpPr/>
      </dsp:nvSpPr>
      <dsp:spPr>
        <a:xfrm>
          <a:off x="3750468"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Stock breeding: First to scientifically breed farm animals for increased production of, and better quality, beef, milk, wool, etc. </a:t>
          </a:r>
          <a:endParaRPr lang="en-US" sz="1400" kern="1200" dirty="0"/>
        </a:p>
      </dsp:txBody>
      <dsp:txXfrm>
        <a:off x="3750468" y="1888246"/>
        <a:ext cx="1643062" cy="2421090"/>
      </dsp:txXfrm>
    </dsp:sp>
    <dsp:sp modelId="{D010C35D-4E77-460D-A432-DD149031B2CA}">
      <dsp:nvSpPr>
        <dsp:cNvPr id="0" name=""/>
        <dsp:cNvSpPr/>
      </dsp:nvSpPr>
      <dsp:spPr>
        <a:xfrm>
          <a:off x="5623560"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Arthur Young (English)</a:t>
          </a:r>
          <a:endParaRPr lang="en-US" sz="1400" kern="1200" dirty="0"/>
        </a:p>
      </dsp:txBody>
      <dsp:txXfrm>
        <a:off x="5623560" y="1405663"/>
        <a:ext cx="1643062" cy="482582"/>
      </dsp:txXfrm>
    </dsp:sp>
    <dsp:sp modelId="{ED400BE5-BE32-4962-9F18-69362A5DD060}">
      <dsp:nvSpPr>
        <dsp:cNvPr id="0" name=""/>
        <dsp:cNvSpPr/>
      </dsp:nvSpPr>
      <dsp:spPr>
        <a:xfrm>
          <a:off x="5623560"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Agricultural writer: Popularized new farming methods and machinery</a:t>
          </a:r>
          <a:endParaRPr lang="en-US" sz="1400" kern="1200" dirty="0"/>
        </a:p>
      </dsp:txBody>
      <dsp:txXfrm>
        <a:off x="5623560" y="1888246"/>
        <a:ext cx="1643062" cy="2421090"/>
      </dsp:txXfrm>
    </dsp:sp>
    <dsp:sp modelId="{8C0BA097-0A93-4450-8859-DC75BCE38866}">
      <dsp:nvSpPr>
        <dsp:cNvPr id="0" name=""/>
        <dsp:cNvSpPr/>
      </dsp:nvSpPr>
      <dsp:spPr>
        <a:xfrm>
          <a:off x="7496651"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Justus von Liebig (German)</a:t>
          </a:r>
          <a:endParaRPr lang="en-US" sz="1400" kern="1200" dirty="0"/>
        </a:p>
      </dsp:txBody>
      <dsp:txXfrm>
        <a:off x="7496651" y="1405663"/>
        <a:ext cx="1643062" cy="482582"/>
      </dsp:txXfrm>
    </dsp:sp>
    <dsp:sp modelId="{A287E22B-9A8A-483B-87EB-83B77C283104}">
      <dsp:nvSpPr>
        <dsp:cNvPr id="0" name=""/>
        <dsp:cNvSpPr/>
      </dsp:nvSpPr>
      <dsp:spPr>
        <a:xfrm>
          <a:off x="7496651"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FF0000"/>
              </a:solidFill>
            </a:rPr>
            <a:t>Fertilizers: </a:t>
          </a:r>
          <a:r>
            <a:rPr lang="en-US" sz="1400" kern="1200" dirty="0" smtClean="0"/>
            <a:t>Invented fertilizers to enrich exhausted soil, which increased the amount of available farmland</a:t>
          </a:r>
          <a:endParaRPr lang="en-US" sz="1400" kern="1200" dirty="0"/>
        </a:p>
      </dsp:txBody>
      <dsp:txXfrm>
        <a:off x="7496651" y="1888246"/>
        <a:ext cx="1643062" cy="242109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03E13E-3C1E-43CC-A3C6-33BA43DBBBD4}">
      <dsp:nvSpPr>
        <dsp:cNvPr id="0" name=""/>
        <dsp:cNvSpPr/>
      </dsp:nvSpPr>
      <dsp:spPr>
        <a:xfrm>
          <a:off x="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Increased production</a:t>
          </a:r>
          <a:endParaRPr lang="en-US" sz="1800" kern="1200" dirty="0"/>
        </a:p>
      </dsp:txBody>
      <dsp:txXfrm>
        <a:off x="0" y="152402"/>
        <a:ext cx="2665437" cy="1066174"/>
      </dsp:txXfrm>
    </dsp:sp>
    <dsp:sp modelId="{448B0C51-A3D0-4FCD-A6D6-3D27EE4F8FCF}">
      <dsp:nvSpPr>
        <dsp:cNvPr id="0" name=""/>
        <dsp:cNvSpPr/>
      </dsp:nvSpPr>
      <dsp:spPr>
        <a:xfrm>
          <a:off x="236220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Search for more markets and raw materials</a:t>
          </a:r>
          <a:endParaRPr lang="en-US" sz="1800" kern="1200" dirty="0"/>
        </a:p>
      </dsp:txBody>
      <dsp:txXfrm>
        <a:off x="2362200" y="152402"/>
        <a:ext cx="2665437" cy="1066174"/>
      </dsp:txXfrm>
    </dsp:sp>
    <dsp:sp modelId="{A2B1CBFF-A803-4D98-8B4B-3FF4B72F851D}">
      <dsp:nvSpPr>
        <dsp:cNvPr id="0" name=""/>
        <dsp:cNvSpPr/>
      </dsp:nvSpPr>
      <dsp:spPr>
        <a:xfrm>
          <a:off x="4724401"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Better and faster means of transportation</a:t>
          </a:r>
          <a:endParaRPr lang="en-US" sz="1800" kern="1200" dirty="0"/>
        </a:p>
      </dsp:txBody>
      <dsp:txXfrm>
        <a:off x="4724401" y="152402"/>
        <a:ext cx="2665437" cy="106617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Robert Fulton </a:t>
          </a:r>
          <a:r>
            <a:rPr lang="en-US" sz="1900" kern="1200" dirty="0" smtClean="0"/>
            <a:t>(American)</a:t>
          </a:r>
          <a:endParaRPr lang="en-US" sz="1900" kern="1200" dirty="0"/>
        </a:p>
      </dsp:txBody>
      <dsp:txXfrm>
        <a:off x="2333" y="1037824"/>
        <a:ext cx="2275284" cy="901962"/>
      </dsp:txXfrm>
    </dsp:sp>
    <dsp:sp modelId="{8D9D8598-F036-4C5B-9500-4E243FF90439}">
      <dsp:nvSpPr>
        <dsp:cNvPr id="0" name=""/>
        <dsp:cNvSpPr/>
      </dsp:nvSpPr>
      <dsp:spPr>
        <a:xfrm>
          <a:off x="2333"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Steamboat (1807)</a:t>
          </a:r>
          <a:endParaRPr lang="en-US" sz="1900" kern="1200" dirty="0"/>
        </a:p>
        <a:p>
          <a:pPr marL="171450" lvl="1" indent="-171450" algn="l" defTabSz="844550">
            <a:lnSpc>
              <a:spcPct val="90000"/>
            </a:lnSpc>
            <a:spcBef>
              <a:spcPct val="0"/>
            </a:spcBef>
            <a:spcAft>
              <a:spcPct val="15000"/>
            </a:spcAft>
            <a:buChar char="••"/>
          </a:pPr>
          <a:r>
            <a:rPr lang="en-US" sz="1900" kern="1200" dirty="0" smtClean="0"/>
            <a:t>Sped water transportation</a:t>
          </a:r>
          <a:endParaRPr lang="en-US" sz="1900" kern="1200" dirty="0"/>
        </a:p>
      </dsp:txBody>
      <dsp:txXfrm>
        <a:off x="2333" y="1939786"/>
        <a:ext cx="2275284" cy="1548351"/>
      </dsp:txXfrm>
    </dsp:sp>
    <dsp:sp modelId="{F0D4D0E5-A1C4-4781-9F79-164783B862EF}">
      <dsp:nvSpPr>
        <dsp:cNvPr id="0" name=""/>
        <dsp:cNvSpPr/>
      </dsp:nvSpPr>
      <dsp:spPr>
        <a:xfrm>
          <a:off x="2596157"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Thomas Telford and John </a:t>
          </a:r>
          <a:r>
            <a:rPr lang="en-US" sz="1900" kern="1200" dirty="0" err="1" smtClean="0"/>
            <a:t>McAdam</a:t>
          </a:r>
          <a:r>
            <a:rPr lang="en-US" sz="1900" kern="1200" dirty="0" smtClean="0"/>
            <a:t> (British)</a:t>
          </a:r>
          <a:endParaRPr lang="en-US" sz="1900" kern="1200" dirty="0"/>
        </a:p>
      </dsp:txBody>
      <dsp:txXfrm>
        <a:off x="2596157" y="1037824"/>
        <a:ext cx="2275284" cy="901962"/>
      </dsp:txXfrm>
    </dsp:sp>
    <dsp:sp modelId="{9295859B-5F3F-4833-83C7-C533F8C29459}">
      <dsp:nvSpPr>
        <dsp:cNvPr id="0" name=""/>
        <dsp:cNvSpPr/>
      </dsp:nvSpPr>
      <dsp:spPr>
        <a:xfrm>
          <a:off x="2596157"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Macadamized roads (1810-1830)</a:t>
          </a:r>
          <a:endParaRPr lang="en-US" sz="1900" kern="1200" dirty="0"/>
        </a:p>
        <a:p>
          <a:pPr marL="171450" lvl="1" indent="-171450" algn="l" defTabSz="844550">
            <a:lnSpc>
              <a:spcPct val="90000"/>
            </a:lnSpc>
            <a:spcBef>
              <a:spcPct val="0"/>
            </a:spcBef>
            <a:spcAft>
              <a:spcPct val="15000"/>
            </a:spcAft>
            <a:buChar char="••"/>
          </a:pPr>
          <a:r>
            <a:rPr lang="en-US" sz="1900" kern="1200" dirty="0" smtClean="0"/>
            <a:t>Improved roads</a:t>
          </a:r>
          <a:endParaRPr lang="en-US" sz="1900" kern="1200" dirty="0"/>
        </a:p>
      </dsp:txBody>
      <dsp:txXfrm>
        <a:off x="2596157" y="1939786"/>
        <a:ext cx="2275284" cy="1548351"/>
      </dsp:txXfrm>
    </dsp:sp>
    <dsp:sp modelId="{7DF7DE3A-2E90-4C4E-A122-FBF477022731}">
      <dsp:nvSpPr>
        <dsp:cNvPr id="0" name=""/>
        <dsp:cNvSpPr/>
      </dsp:nvSpPr>
      <dsp:spPr>
        <a:xfrm>
          <a:off x="5189981"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George Stephenson (English)</a:t>
          </a:r>
          <a:endParaRPr lang="en-US" sz="1900" kern="1200" dirty="0"/>
        </a:p>
      </dsp:txBody>
      <dsp:txXfrm>
        <a:off x="5189981" y="1037824"/>
        <a:ext cx="2275284" cy="901962"/>
      </dsp:txXfrm>
    </dsp:sp>
    <dsp:sp modelId="{0F4E63CD-0F33-4707-93C0-2BAE2B16A2EC}">
      <dsp:nvSpPr>
        <dsp:cNvPr id="0" name=""/>
        <dsp:cNvSpPr/>
      </dsp:nvSpPr>
      <dsp:spPr>
        <a:xfrm>
          <a:off x="5189981"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Locomotive (1825)</a:t>
          </a:r>
          <a:endParaRPr lang="en-US" sz="1900" kern="1200" dirty="0"/>
        </a:p>
        <a:p>
          <a:pPr marL="171450" lvl="1" indent="-171450" algn="l" defTabSz="844550">
            <a:lnSpc>
              <a:spcPct val="90000"/>
            </a:lnSpc>
            <a:spcBef>
              <a:spcPct val="0"/>
            </a:spcBef>
            <a:spcAft>
              <a:spcPct val="15000"/>
            </a:spcAft>
            <a:buChar char="••"/>
          </a:pPr>
          <a:r>
            <a:rPr lang="en-US" sz="1900" kern="1200" dirty="0" smtClean="0"/>
            <a:t>Fast land transport of people and goods</a:t>
          </a:r>
          <a:endParaRPr lang="en-US" sz="1900" kern="1200" dirty="0"/>
        </a:p>
      </dsp:txBody>
      <dsp:txXfrm>
        <a:off x="5189981" y="1939786"/>
        <a:ext cx="2275284" cy="15483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E3FAA-9319-4BB4-BB13-FE97E0091CA4}">
      <dsp:nvSpPr>
        <dsp:cNvPr id="0" name=""/>
        <dsp:cNvSpPr/>
      </dsp:nvSpPr>
      <dsp:spPr>
        <a:xfrm>
          <a:off x="0" y="578595"/>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Gottlieb Daimler </a:t>
          </a:r>
          <a:r>
            <a:rPr lang="en-US" sz="1900" kern="1200" dirty="0" smtClean="0"/>
            <a:t>(German)</a:t>
          </a:r>
          <a:endParaRPr lang="en-US" sz="1900" kern="1200" dirty="0"/>
        </a:p>
      </dsp:txBody>
      <dsp:txXfrm>
        <a:off x="0" y="578595"/>
        <a:ext cx="2275284" cy="901962"/>
      </dsp:txXfrm>
    </dsp:sp>
    <dsp:sp modelId="{1E0C7AC5-E558-4F59-83F1-692816AF1695}">
      <dsp:nvSpPr>
        <dsp:cNvPr id="0" name=""/>
        <dsp:cNvSpPr/>
      </dsp:nvSpPr>
      <dsp:spPr>
        <a:xfrm>
          <a:off x="2333"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Gasoline engine (1885)</a:t>
          </a:r>
          <a:endParaRPr lang="en-US" sz="1900" kern="1200" dirty="0"/>
        </a:p>
        <a:p>
          <a:pPr marL="171450" lvl="1" indent="-171450" algn="l" defTabSz="844550">
            <a:lnSpc>
              <a:spcPct val="90000"/>
            </a:lnSpc>
            <a:spcBef>
              <a:spcPct val="0"/>
            </a:spcBef>
            <a:spcAft>
              <a:spcPct val="15000"/>
            </a:spcAft>
            <a:buChar char="••"/>
          </a:pPr>
          <a:r>
            <a:rPr lang="en-US" sz="1900" kern="1200" dirty="0" smtClean="0"/>
            <a:t>Led to the invention of the automobile</a:t>
          </a:r>
          <a:endParaRPr lang="en-US" sz="1900" kern="1200" dirty="0"/>
        </a:p>
      </dsp:txBody>
      <dsp:txXfrm>
        <a:off x="2333" y="1472394"/>
        <a:ext cx="2275284" cy="1538572"/>
      </dsp:txXfrm>
    </dsp:sp>
    <dsp:sp modelId="{CC5B3565-29B5-487B-B881-D6D1C73DA7ED}">
      <dsp:nvSpPr>
        <dsp:cNvPr id="0" name=""/>
        <dsp:cNvSpPr/>
      </dsp:nvSpPr>
      <dsp:spPr>
        <a:xfrm>
          <a:off x="2596157"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Rudolf Diesel </a:t>
          </a:r>
          <a:r>
            <a:rPr lang="en-US" sz="1900" kern="1200" dirty="0" smtClean="0"/>
            <a:t>(German)</a:t>
          </a:r>
          <a:endParaRPr lang="en-US" sz="1900" kern="1200" dirty="0"/>
        </a:p>
      </dsp:txBody>
      <dsp:txXfrm>
        <a:off x="2596157" y="570432"/>
        <a:ext cx="2275284" cy="901962"/>
      </dsp:txXfrm>
    </dsp:sp>
    <dsp:sp modelId="{4A2BC5EF-DDA3-4990-B32F-17866D9EBA0F}">
      <dsp:nvSpPr>
        <dsp:cNvPr id="0" name=""/>
        <dsp:cNvSpPr/>
      </dsp:nvSpPr>
      <dsp:spPr>
        <a:xfrm>
          <a:off x="2596157"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Diesel engine (1892)</a:t>
          </a:r>
          <a:endParaRPr lang="en-US" sz="1900" kern="1200" dirty="0"/>
        </a:p>
        <a:p>
          <a:pPr marL="171450" lvl="1" indent="-171450" algn="l" defTabSz="844550">
            <a:lnSpc>
              <a:spcPct val="90000"/>
            </a:lnSpc>
            <a:spcBef>
              <a:spcPct val="0"/>
            </a:spcBef>
            <a:spcAft>
              <a:spcPct val="15000"/>
            </a:spcAft>
            <a:buChar char="••"/>
          </a:pPr>
          <a:r>
            <a:rPr lang="en-US" sz="1900" kern="1200" dirty="0" smtClean="0"/>
            <a:t>Cheaper fuel</a:t>
          </a:r>
          <a:endParaRPr lang="en-US" sz="1900" kern="1200" dirty="0"/>
        </a:p>
      </dsp:txBody>
      <dsp:txXfrm>
        <a:off x="2596157" y="1472394"/>
        <a:ext cx="2275284" cy="1538572"/>
      </dsp:txXfrm>
    </dsp:sp>
    <dsp:sp modelId="{AD5E032F-BD1C-46A2-90BA-F3ACE6D53361}">
      <dsp:nvSpPr>
        <dsp:cNvPr id="0" name=""/>
        <dsp:cNvSpPr/>
      </dsp:nvSpPr>
      <dsp:spPr>
        <a:xfrm>
          <a:off x="5189981"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Orville and Wilbur Wright </a:t>
          </a:r>
          <a:r>
            <a:rPr lang="en-US" sz="1900" kern="1200" dirty="0" smtClean="0"/>
            <a:t>(American)</a:t>
          </a:r>
          <a:endParaRPr lang="en-US" sz="1900" kern="1200" dirty="0"/>
        </a:p>
      </dsp:txBody>
      <dsp:txXfrm>
        <a:off x="5189981" y="570432"/>
        <a:ext cx="2275284" cy="901962"/>
      </dsp:txXfrm>
    </dsp:sp>
    <dsp:sp modelId="{86AD73C0-EED9-4FB2-95FE-F49B7102D52E}">
      <dsp:nvSpPr>
        <dsp:cNvPr id="0" name=""/>
        <dsp:cNvSpPr/>
      </dsp:nvSpPr>
      <dsp:spPr>
        <a:xfrm>
          <a:off x="5189981"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Airplane (1903)</a:t>
          </a:r>
          <a:endParaRPr lang="en-US" sz="1900" kern="1200" dirty="0"/>
        </a:p>
        <a:p>
          <a:pPr marL="171450" lvl="1" indent="-171450" algn="l" defTabSz="844550">
            <a:lnSpc>
              <a:spcPct val="90000"/>
            </a:lnSpc>
            <a:spcBef>
              <a:spcPct val="0"/>
            </a:spcBef>
            <a:spcAft>
              <a:spcPct val="15000"/>
            </a:spcAft>
            <a:buChar char="••"/>
          </a:pPr>
          <a:r>
            <a:rPr lang="en-US" sz="1900" kern="1200" dirty="0" smtClean="0"/>
            <a:t>Air transport</a:t>
          </a:r>
          <a:endParaRPr lang="en-US" sz="1900" kern="1200" dirty="0"/>
        </a:p>
      </dsp:txBody>
      <dsp:txXfrm>
        <a:off x="5189981" y="1472394"/>
        <a:ext cx="2275284" cy="153857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Samuel F.B. Morse</a:t>
          </a:r>
          <a:r>
            <a:rPr lang="en-US" sz="1900" kern="1200" dirty="0" smtClean="0"/>
            <a:t> (American)</a:t>
          </a:r>
          <a:endParaRPr lang="en-US" sz="1900" kern="1200" dirty="0"/>
        </a:p>
      </dsp:txBody>
      <dsp:txXfrm>
        <a:off x="2333" y="915586"/>
        <a:ext cx="2275284" cy="901962"/>
      </dsp:txXfrm>
    </dsp:sp>
    <dsp:sp modelId="{8D9D8598-F036-4C5B-9500-4E243FF90439}">
      <dsp:nvSpPr>
        <dsp:cNvPr id="0" name=""/>
        <dsp:cNvSpPr/>
      </dsp:nvSpPr>
      <dsp:spPr>
        <a:xfrm>
          <a:off x="2333"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Telegraph (1844)</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communication across continents</a:t>
          </a:r>
          <a:endParaRPr lang="en-US" sz="1900" kern="1200" dirty="0"/>
        </a:p>
      </dsp:txBody>
      <dsp:txXfrm>
        <a:off x="2333" y="1817548"/>
        <a:ext cx="2275284" cy="1792828"/>
      </dsp:txXfrm>
    </dsp:sp>
    <dsp:sp modelId="{1E66992E-932B-4893-AD1F-639E70E0B14D}">
      <dsp:nvSpPr>
        <dsp:cNvPr id="0" name=""/>
        <dsp:cNvSpPr/>
      </dsp:nvSpPr>
      <dsp:spPr>
        <a:xfrm>
          <a:off x="2596157"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Alexander Graham Bell </a:t>
          </a:r>
          <a:r>
            <a:rPr lang="en-US" sz="1900" kern="1200" dirty="0" smtClean="0"/>
            <a:t>(American)</a:t>
          </a:r>
          <a:endParaRPr lang="en-US" sz="1900" kern="1200" dirty="0"/>
        </a:p>
      </dsp:txBody>
      <dsp:txXfrm>
        <a:off x="2596157" y="915586"/>
        <a:ext cx="2275284" cy="901962"/>
      </dsp:txXfrm>
    </dsp:sp>
    <dsp:sp modelId="{8A181750-1C70-4105-8312-B887FAA1118F}">
      <dsp:nvSpPr>
        <dsp:cNvPr id="0" name=""/>
        <dsp:cNvSpPr/>
      </dsp:nvSpPr>
      <dsp:spPr>
        <a:xfrm>
          <a:off x="2596157"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Telephone (1876)</a:t>
          </a:r>
          <a:endParaRPr lang="en-US" sz="1900" kern="1200" dirty="0"/>
        </a:p>
        <a:p>
          <a:pPr marL="171450" lvl="1" indent="-171450" algn="l" defTabSz="844550">
            <a:lnSpc>
              <a:spcPct val="90000"/>
            </a:lnSpc>
            <a:spcBef>
              <a:spcPct val="0"/>
            </a:spcBef>
            <a:spcAft>
              <a:spcPct val="15000"/>
            </a:spcAft>
            <a:buChar char="••"/>
          </a:pPr>
          <a:r>
            <a:rPr lang="en-US" sz="1900" kern="1200" dirty="0" smtClean="0"/>
            <a:t>Human speech heard across continents</a:t>
          </a:r>
          <a:endParaRPr lang="en-US" sz="1900" kern="1200" dirty="0"/>
        </a:p>
      </dsp:txBody>
      <dsp:txXfrm>
        <a:off x="2596157" y="1817548"/>
        <a:ext cx="2275284" cy="1792828"/>
      </dsp:txXfrm>
    </dsp:sp>
    <dsp:sp modelId="{2E7A928B-6751-441F-8FEE-723E8F1957FD}">
      <dsp:nvSpPr>
        <dsp:cNvPr id="0" name=""/>
        <dsp:cNvSpPr/>
      </dsp:nvSpPr>
      <dsp:spPr>
        <a:xfrm>
          <a:off x="5189981"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Cyrus W. Field (American)</a:t>
          </a:r>
          <a:endParaRPr lang="en-US" sz="1900" kern="1200" dirty="0"/>
        </a:p>
      </dsp:txBody>
      <dsp:txXfrm>
        <a:off x="5189981" y="915586"/>
        <a:ext cx="2275284" cy="901962"/>
      </dsp:txXfrm>
    </dsp:sp>
    <dsp:sp modelId="{6FDC42D0-7D21-475E-81FC-B1241902DF10}">
      <dsp:nvSpPr>
        <dsp:cNvPr id="0" name=""/>
        <dsp:cNvSpPr/>
      </dsp:nvSpPr>
      <dsp:spPr>
        <a:xfrm>
          <a:off x="5189981"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Atlantic cable (1866)</a:t>
          </a:r>
          <a:endParaRPr lang="en-US" sz="1900" kern="1200" dirty="0"/>
        </a:p>
        <a:p>
          <a:pPr marL="171450" lvl="1" indent="-171450" algn="l" defTabSz="844550">
            <a:lnSpc>
              <a:spcPct val="90000"/>
            </a:lnSpc>
            <a:spcBef>
              <a:spcPct val="0"/>
            </a:spcBef>
            <a:spcAft>
              <a:spcPct val="15000"/>
            </a:spcAft>
            <a:buChar char="••"/>
          </a:pPr>
          <a:r>
            <a:rPr lang="en-US" sz="1900" kern="1200" dirty="0" smtClean="0"/>
            <a:t>United States and Europe connected by cable</a:t>
          </a:r>
          <a:endParaRPr lang="en-US" sz="1900" kern="1200" dirty="0"/>
        </a:p>
      </dsp:txBody>
      <dsp:txXfrm>
        <a:off x="5189981" y="1817548"/>
        <a:ext cx="2275284" cy="179282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949B0-8FC0-4EEE-9018-3D9258BB0B06}">
      <dsp:nvSpPr>
        <dsp:cNvPr id="0" name=""/>
        <dsp:cNvSpPr/>
      </dsp:nvSpPr>
      <dsp:spPr>
        <a:xfrm>
          <a:off x="2333"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err="1" smtClean="0"/>
            <a:t>Guglielmo</a:t>
          </a:r>
          <a:r>
            <a:rPr lang="en-US" sz="1900" kern="1200" dirty="0" smtClean="0"/>
            <a:t> Marconi (Italian)</a:t>
          </a:r>
          <a:endParaRPr lang="en-US" sz="1900" kern="1200" dirty="0"/>
        </a:p>
      </dsp:txBody>
      <dsp:txXfrm>
        <a:off x="2333" y="322696"/>
        <a:ext cx="2275284" cy="901962"/>
      </dsp:txXfrm>
    </dsp:sp>
    <dsp:sp modelId="{91CBB68E-3409-4D61-B3F7-F9827910C8C5}">
      <dsp:nvSpPr>
        <dsp:cNvPr id="0" name=""/>
        <dsp:cNvSpPr/>
      </dsp:nvSpPr>
      <dsp:spPr>
        <a:xfrm>
          <a:off x="2333"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Wireless telegraph, an early form of the radio (1895)</a:t>
          </a:r>
          <a:endParaRPr lang="en-US" sz="1900" kern="1200" dirty="0"/>
        </a:p>
        <a:p>
          <a:pPr marL="171450" lvl="1" indent="-171450" algn="l" defTabSz="844550">
            <a:lnSpc>
              <a:spcPct val="90000"/>
            </a:lnSpc>
            <a:spcBef>
              <a:spcPct val="0"/>
            </a:spcBef>
            <a:spcAft>
              <a:spcPct val="15000"/>
            </a:spcAft>
            <a:buChar char="••"/>
          </a:pPr>
          <a:r>
            <a:rPr lang="en-US" sz="1900" kern="1200" dirty="0" smtClean="0"/>
            <a:t>No wires needed for sending messages</a:t>
          </a:r>
          <a:endParaRPr lang="en-US" sz="1900" kern="1200" dirty="0"/>
        </a:p>
      </dsp:txBody>
      <dsp:txXfrm>
        <a:off x="2333" y="1224658"/>
        <a:ext cx="2275284" cy="2034044"/>
      </dsp:txXfrm>
    </dsp:sp>
    <dsp:sp modelId="{7792974E-10C9-47DF-8AD9-C6C922655587}">
      <dsp:nvSpPr>
        <dsp:cNvPr id="0" name=""/>
        <dsp:cNvSpPr/>
      </dsp:nvSpPr>
      <dsp:spPr>
        <a:xfrm>
          <a:off x="2596157"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Lee de Forest (American)</a:t>
          </a:r>
          <a:endParaRPr lang="en-US" sz="1900" kern="1200" dirty="0"/>
        </a:p>
      </dsp:txBody>
      <dsp:txXfrm>
        <a:off x="2596157" y="322696"/>
        <a:ext cx="2275284" cy="901962"/>
      </dsp:txXfrm>
    </dsp:sp>
    <dsp:sp modelId="{FF96DA96-81D2-4D96-AFEF-DDD41D5522F0}">
      <dsp:nvSpPr>
        <dsp:cNvPr id="0" name=""/>
        <dsp:cNvSpPr/>
      </dsp:nvSpPr>
      <dsp:spPr>
        <a:xfrm>
          <a:off x="2596157"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Radio tube (1907)</a:t>
          </a:r>
          <a:endParaRPr lang="en-US" sz="1900" kern="1200" dirty="0"/>
        </a:p>
        <a:p>
          <a:pPr marL="171450" lvl="1" indent="-171450" algn="l" defTabSz="844550">
            <a:lnSpc>
              <a:spcPct val="90000"/>
            </a:lnSpc>
            <a:spcBef>
              <a:spcPct val="0"/>
            </a:spcBef>
            <a:spcAft>
              <a:spcPct val="15000"/>
            </a:spcAft>
            <a:buChar char="••"/>
          </a:pPr>
          <a:r>
            <a:rPr lang="en-US" sz="1900" kern="1200" dirty="0" smtClean="0"/>
            <a:t>Radio broadcasts could be sent around the world</a:t>
          </a:r>
          <a:endParaRPr lang="en-US" sz="1900" kern="1200" dirty="0"/>
        </a:p>
      </dsp:txBody>
      <dsp:txXfrm>
        <a:off x="2596157" y="1224658"/>
        <a:ext cx="2275284" cy="2034044"/>
      </dsp:txXfrm>
    </dsp:sp>
    <dsp:sp modelId="{3250858E-6C8D-4EFF-8AF9-BB6F405ED230}">
      <dsp:nvSpPr>
        <dsp:cNvPr id="0" name=""/>
        <dsp:cNvSpPr/>
      </dsp:nvSpPr>
      <dsp:spPr>
        <a:xfrm>
          <a:off x="5189981"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Vladimir Zworykin (American)</a:t>
          </a:r>
          <a:endParaRPr lang="en-US" sz="1900" kern="1200" dirty="0"/>
        </a:p>
      </dsp:txBody>
      <dsp:txXfrm>
        <a:off x="5189981" y="322696"/>
        <a:ext cx="2275284" cy="901962"/>
      </dsp:txXfrm>
    </dsp:sp>
    <dsp:sp modelId="{39A19ED7-1498-4D4D-8516-6F6820C48EFE}">
      <dsp:nvSpPr>
        <dsp:cNvPr id="0" name=""/>
        <dsp:cNvSpPr/>
      </dsp:nvSpPr>
      <dsp:spPr>
        <a:xfrm>
          <a:off x="5189981"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Television (1925)</a:t>
          </a:r>
          <a:endParaRPr lang="en-US" sz="1900" kern="1200" dirty="0"/>
        </a:p>
        <a:p>
          <a:pPr marL="171450" lvl="1" indent="-171450" algn="l" defTabSz="844550">
            <a:lnSpc>
              <a:spcPct val="90000"/>
            </a:lnSpc>
            <a:spcBef>
              <a:spcPct val="0"/>
            </a:spcBef>
            <a:spcAft>
              <a:spcPct val="15000"/>
            </a:spcAft>
            <a:buChar char="••"/>
          </a:pPr>
          <a:r>
            <a:rPr lang="en-US" sz="1900" kern="1200" dirty="0" smtClean="0"/>
            <a:t>Simultaneous audio and visual broadcast</a:t>
          </a:r>
          <a:endParaRPr lang="en-US" sz="1900" kern="1200" dirty="0"/>
        </a:p>
      </dsp:txBody>
      <dsp:txXfrm>
        <a:off x="5189981" y="1224658"/>
        <a:ext cx="2275284" cy="20340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F75DB-7F7F-4D4C-8715-AA4D251D6F9B}">
      <dsp:nvSpPr>
        <dsp:cNvPr id="0" name=""/>
        <dsp:cNvSpPr/>
      </dsp:nvSpPr>
      <dsp:spPr>
        <a:xfrm rot="5400000">
          <a:off x="4915312" y="-2629305"/>
          <a:ext cx="1355526" cy="70713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rgbClr val="FF0000"/>
              </a:solidFill>
            </a:rPr>
            <a:t>Expansion of world trade</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Factory system</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Mass production of goods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Industrial capitalism</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Increased standard of living</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Unemployment</a:t>
          </a:r>
          <a:endParaRPr lang="en-US" sz="1300" kern="1200" dirty="0">
            <a:solidFill>
              <a:srgbClr val="FF0000"/>
            </a:solidFill>
          </a:endParaRPr>
        </a:p>
      </dsp:txBody>
      <dsp:txXfrm rot="5400000">
        <a:off x="4915312" y="-2629305"/>
        <a:ext cx="1355526" cy="7071340"/>
      </dsp:txXfrm>
    </dsp:sp>
    <dsp:sp modelId="{6BACB561-A823-4375-B0E6-AA26F0DA7C6F}">
      <dsp:nvSpPr>
        <dsp:cNvPr id="0" name=""/>
        <dsp:cNvSpPr/>
      </dsp:nvSpPr>
      <dsp:spPr>
        <a:xfrm>
          <a:off x="0" y="76206"/>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Changes</a:t>
          </a:r>
          <a:endParaRPr lang="en-US" sz="2800" kern="1200" dirty="0"/>
        </a:p>
      </dsp:txBody>
      <dsp:txXfrm>
        <a:off x="0" y="76206"/>
        <a:ext cx="2042158" cy="1694408"/>
      </dsp:txXfrm>
    </dsp:sp>
    <dsp:sp modelId="{06A452AC-B1F7-4091-B071-DBE996FD3E62}">
      <dsp:nvSpPr>
        <dsp:cNvPr id="0" name=""/>
        <dsp:cNvSpPr/>
      </dsp:nvSpPr>
      <dsp:spPr>
        <a:xfrm rot="5400000">
          <a:off x="4915316" y="-922015"/>
          <a:ext cx="1355526" cy="710183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Decline of landed aristocracy</a:t>
          </a:r>
          <a:endParaRPr lang="en-US" sz="1300" kern="1200" dirty="0"/>
        </a:p>
        <a:p>
          <a:pPr marL="114300" lvl="1" indent="-114300" algn="l" defTabSz="577850">
            <a:lnSpc>
              <a:spcPct val="90000"/>
            </a:lnSpc>
            <a:spcBef>
              <a:spcPct val="0"/>
            </a:spcBef>
            <a:spcAft>
              <a:spcPct val="15000"/>
            </a:spcAft>
            <a:buChar char="••"/>
          </a:pPr>
          <a:r>
            <a:rPr lang="en-US" sz="1300" kern="1200" dirty="0" smtClean="0">
              <a:solidFill>
                <a:srgbClr val="FF0000"/>
              </a:solidFill>
            </a:rPr>
            <a:t>Growth and expansion of democracy</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t>Increased government involvement in society</a:t>
          </a:r>
          <a:endParaRPr lang="en-US" sz="1300" kern="1200" dirty="0"/>
        </a:p>
        <a:p>
          <a:pPr marL="114300" lvl="1" indent="-114300" algn="l" defTabSz="577850">
            <a:lnSpc>
              <a:spcPct val="90000"/>
            </a:lnSpc>
            <a:spcBef>
              <a:spcPct val="0"/>
            </a:spcBef>
            <a:spcAft>
              <a:spcPct val="15000"/>
            </a:spcAft>
            <a:buChar char="••"/>
          </a:pPr>
          <a:r>
            <a:rPr lang="en-US" sz="1300" kern="1200" dirty="0" smtClean="0">
              <a:solidFill>
                <a:srgbClr val="FF0000"/>
              </a:solidFill>
            </a:rPr>
            <a:t>Increased power of industrialized nations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Nationalism and imperialism stimulated</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t>Rise to power of businesspeople</a:t>
          </a:r>
          <a:endParaRPr lang="en-US" sz="1300" kern="1200" dirty="0"/>
        </a:p>
      </dsp:txBody>
      <dsp:txXfrm rot="5400000">
        <a:off x="4915316" y="-922015"/>
        <a:ext cx="1355526" cy="7101830"/>
      </dsp:txXfrm>
    </dsp:sp>
    <dsp:sp modelId="{413A3ABC-8400-4250-97EC-18E91C173447}">
      <dsp:nvSpPr>
        <dsp:cNvPr id="0" name=""/>
        <dsp:cNvSpPr/>
      </dsp:nvSpPr>
      <dsp:spPr>
        <a:xfrm>
          <a:off x="0" y="1828800"/>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Political Changes</a:t>
          </a:r>
          <a:endParaRPr lang="en-US" sz="2800" kern="1200" dirty="0"/>
        </a:p>
      </dsp:txBody>
      <dsp:txXfrm>
        <a:off x="0" y="1828800"/>
        <a:ext cx="2042158" cy="1694408"/>
      </dsp:txXfrm>
    </dsp:sp>
    <dsp:sp modelId="{5F8313E1-EE9D-49C4-8BEA-AC29FA425D8A}">
      <dsp:nvSpPr>
        <dsp:cNvPr id="0" name=""/>
        <dsp:cNvSpPr/>
      </dsp:nvSpPr>
      <dsp:spPr>
        <a:xfrm rot="5400000">
          <a:off x="4898637" y="841883"/>
          <a:ext cx="1355526" cy="713228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rgbClr val="FF0000"/>
              </a:solidFill>
            </a:rPr>
            <a:t>Development and growth of cities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Improved status and earning power of women</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t>Increase in leisure time</a:t>
          </a:r>
          <a:endParaRPr lang="en-US" sz="1300" kern="1200" dirty="0"/>
        </a:p>
        <a:p>
          <a:pPr marL="114300" lvl="1" indent="-114300" algn="l" defTabSz="577850">
            <a:lnSpc>
              <a:spcPct val="90000"/>
            </a:lnSpc>
            <a:spcBef>
              <a:spcPct val="0"/>
            </a:spcBef>
            <a:spcAft>
              <a:spcPct val="15000"/>
            </a:spcAft>
            <a:buChar char="••"/>
          </a:pPr>
          <a:r>
            <a:rPr lang="en-US" sz="1300" kern="1200" dirty="0" smtClean="0">
              <a:solidFill>
                <a:srgbClr val="FF0000"/>
              </a:solidFill>
            </a:rPr>
            <a:t>Population increases</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solidFill>
                <a:srgbClr val="FF0000"/>
              </a:solidFill>
            </a:rPr>
            <a:t>Problems – economic insecurity, increased deadliness of war, urban slums, etc.</a:t>
          </a:r>
          <a:endParaRPr lang="en-US" sz="1300"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t>Science and research stimulated</a:t>
          </a:r>
          <a:endParaRPr lang="en-US" sz="1300" kern="1200" dirty="0"/>
        </a:p>
      </dsp:txBody>
      <dsp:txXfrm rot="5400000">
        <a:off x="4898637" y="841883"/>
        <a:ext cx="1355526" cy="7132289"/>
      </dsp:txXfrm>
    </dsp:sp>
    <dsp:sp modelId="{33ECA90E-9E08-4E7E-8BCE-F37510406DEC}">
      <dsp:nvSpPr>
        <dsp:cNvPr id="0" name=""/>
        <dsp:cNvSpPr/>
      </dsp:nvSpPr>
      <dsp:spPr>
        <a:xfrm>
          <a:off x="0" y="3563391"/>
          <a:ext cx="2010250"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 Changes</a:t>
          </a:r>
          <a:endParaRPr lang="en-US" sz="2800" kern="1200" dirty="0"/>
        </a:p>
      </dsp:txBody>
      <dsp:txXfrm>
        <a:off x="0" y="3563391"/>
        <a:ext cx="2010250" cy="169440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B6DFD-8B53-4D67-A5CA-175551DD37CC}">
      <dsp:nvSpPr>
        <dsp:cNvPr id="0" name=""/>
        <dsp:cNvSpPr/>
      </dsp:nvSpPr>
      <dsp:spPr>
        <a:xfrm>
          <a:off x="36"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Paris</a:t>
          </a:r>
          <a:endParaRPr lang="en-US" sz="3600" kern="1200" dirty="0"/>
        </a:p>
      </dsp:txBody>
      <dsp:txXfrm>
        <a:off x="36" y="206594"/>
        <a:ext cx="3489498" cy="777600"/>
      </dsp:txXfrm>
    </dsp:sp>
    <dsp:sp modelId="{4F25FC5D-9AFA-453F-8F94-E1CD8B060239}">
      <dsp:nvSpPr>
        <dsp:cNvPr id="0" name=""/>
        <dsp:cNvSpPr/>
      </dsp:nvSpPr>
      <dsp:spPr>
        <a:xfrm>
          <a:off x="36"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- 600,000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2,714,000 in the Paris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11,000,000 in the Paris urban area</a:t>
          </a:r>
          <a:endParaRPr lang="en-US" sz="2700" kern="1200" dirty="0"/>
        </a:p>
      </dsp:txBody>
      <dsp:txXfrm>
        <a:off x="36" y="984194"/>
        <a:ext cx="3489498" cy="3335174"/>
      </dsp:txXfrm>
    </dsp:sp>
    <dsp:sp modelId="{FCB0687F-B323-4DD4-8EF5-DE2BE433C778}">
      <dsp:nvSpPr>
        <dsp:cNvPr id="0" name=""/>
        <dsp:cNvSpPr/>
      </dsp:nvSpPr>
      <dsp:spPr>
        <a:xfrm>
          <a:off x="3978064"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London</a:t>
          </a:r>
          <a:endParaRPr lang="en-US" sz="3600" kern="1200" dirty="0"/>
        </a:p>
      </dsp:txBody>
      <dsp:txXfrm>
        <a:off x="3978064" y="206594"/>
        <a:ext cx="3489498" cy="777600"/>
      </dsp:txXfrm>
    </dsp:sp>
    <dsp:sp modelId="{ED303111-58CB-4231-B7FC-3C3A40B706ED}">
      <dsp:nvSpPr>
        <dsp:cNvPr id="0" name=""/>
        <dsp:cNvSpPr/>
      </dsp:nvSpPr>
      <dsp:spPr>
        <a:xfrm>
          <a:off x="3978064"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500,000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6,200,000 in the London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7,100,000 in the London urban area</a:t>
          </a:r>
          <a:endParaRPr lang="en-US" sz="2700" kern="1200" dirty="0"/>
        </a:p>
      </dsp:txBody>
      <dsp:txXfrm>
        <a:off x="3978064" y="984194"/>
        <a:ext cx="3489498" cy="333517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390E-BE41-4047-B109-3B95C8A33A77}">
      <dsp:nvSpPr>
        <dsp:cNvPr id="0" name=""/>
        <dsp:cNvSpPr/>
      </dsp:nvSpPr>
      <dsp:spPr>
        <a:xfrm rot="5400000">
          <a:off x="5371406" y="-2107470"/>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Economic changes lead to historical changes.</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rPr>
            <a:t>Historically, the wealthy classes have held all power.</a:t>
          </a:r>
          <a:endParaRPr lang="en-US" sz="1400" kern="1200" dirty="0">
            <a:solidFill>
              <a:srgbClr val="FF0000"/>
            </a:solidFill>
          </a:endParaRPr>
        </a:p>
      </dsp:txBody>
      <dsp:txXfrm rot="5400000">
        <a:off x="5371406" y="-2107470"/>
        <a:ext cx="1071235" cy="5559552"/>
      </dsp:txXfrm>
    </dsp:sp>
    <dsp:sp modelId="{485815EB-3F59-4B38-872E-8E831880352E}">
      <dsp:nvSpPr>
        <dsp:cNvPr id="0" name=""/>
        <dsp:cNvSpPr/>
      </dsp:nvSpPr>
      <dsp:spPr>
        <a:xfrm>
          <a:off x="0" y="2784"/>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Interpretation of History</a:t>
          </a:r>
          <a:endParaRPr lang="en-US" sz="2800" kern="1200" dirty="0"/>
        </a:p>
      </dsp:txBody>
      <dsp:txXfrm>
        <a:off x="0" y="2784"/>
        <a:ext cx="3127248" cy="1339043"/>
      </dsp:txXfrm>
    </dsp:sp>
    <dsp:sp modelId="{C5C05054-4078-4D6F-B620-C5696366FC0E}">
      <dsp:nvSpPr>
        <dsp:cNvPr id="0" name=""/>
        <dsp:cNvSpPr/>
      </dsp:nvSpPr>
      <dsp:spPr>
        <a:xfrm rot="5400000">
          <a:off x="5371406" y="-701474"/>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FF0000"/>
              </a:solidFill>
            </a:rPr>
            <a:t>History has been a struggle between the rich and the poor</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rPr>
            <a:t>In the Industrial Revolution, the struggle is between the capitalists (owners of the means of production) and the proletariat (workers).</a:t>
          </a:r>
          <a:endParaRPr lang="en-US" sz="1400" kern="1200" dirty="0">
            <a:solidFill>
              <a:srgbClr val="FF0000"/>
            </a:solidFill>
          </a:endParaRPr>
        </a:p>
      </dsp:txBody>
      <dsp:txXfrm rot="5400000">
        <a:off x="5371406" y="-701474"/>
        <a:ext cx="1071235" cy="5559552"/>
      </dsp:txXfrm>
    </dsp:sp>
    <dsp:sp modelId="{5E943CC9-E803-4F82-940B-9771F55A4B5E}">
      <dsp:nvSpPr>
        <dsp:cNvPr id="0" name=""/>
        <dsp:cNvSpPr/>
      </dsp:nvSpPr>
      <dsp:spPr>
        <a:xfrm>
          <a:off x="0" y="1408780"/>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Class Struggle</a:t>
          </a:r>
          <a:endParaRPr lang="en-US" sz="2800" kern="1200" dirty="0"/>
        </a:p>
      </dsp:txBody>
      <dsp:txXfrm>
        <a:off x="0" y="1408780"/>
        <a:ext cx="3127248" cy="1339043"/>
      </dsp:txXfrm>
    </dsp:sp>
    <dsp:sp modelId="{544C0EA0-D87A-4F9E-8BDC-9A2DB4A3192F}">
      <dsp:nvSpPr>
        <dsp:cNvPr id="0" name=""/>
        <dsp:cNvSpPr/>
      </dsp:nvSpPr>
      <dsp:spPr>
        <a:xfrm rot="5400000">
          <a:off x="5371406" y="704522"/>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FF0000"/>
              </a:solidFill>
            </a:rPr>
            <a:t>Workers produce all wealth but receive only enough to survive</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rPr>
            <a:t>“Surplus value” (profit) of the workers’ labor goes to the capitalists</a:t>
          </a:r>
          <a:r>
            <a:rPr lang="en-US" sz="1400" kern="1200" dirty="0" smtClean="0"/>
            <a:t>.</a:t>
          </a:r>
          <a:endParaRPr lang="en-US" sz="1400" kern="1200" dirty="0"/>
        </a:p>
      </dsp:txBody>
      <dsp:txXfrm rot="5400000">
        <a:off x="5371406" y="704522"/>
        <a:ext cx="1071235" cy="5559552"/>
      </dsp:txXfrm>
    </dsp:sp>
    <dsp:sp modelId="{5DF7703A-9BB6-4709-8734-3D4E93E2ADFA}">
      <dsp:nvSpPr>
        <dsp:cNvPr id="0" name=""/>
        <dsp:cNvSpPr/>
      </dsp:nvSpPr>
      <dsp:spPr>
        <a:xfrm>
          <a:off x="0" y="2814776"/>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Surplus Value</a:t>
          </a:r>
          <a:endParaRPr lang="en-US" sz="2800" kern="1200" dirty="0"/>
        </a:p>
      </dsp:txBody>
      <dsp:txXfrm>
        <a:off x="0" y="2814776"/>
        <a:ext cx="3127248" cy="1339043"/>
      </dsp:txXfrm>
    </dsp:sp>
    <dsp:sp modelId="{026642FA-83AD-473A-8845-8606ACC69794}">
      <dsp:nvSpPr>
        <dsp:cNvPr id="0" name=""/>
        <dsp:cNvSpPr/>
      </dsp:nvSpPr>
      <dsp:spPr>
        <a:xfrm rot="5400000">
          <a:off x="5371406" y="2110518"/>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FF0000"/>
              </a:solidFill>
            </a:rPr>
            <a:t>Industrial wealth leads to the concentration of wealth among fewer and fewer capitalists, while the living and working conditions of the proletariat grow worse.</a:t>
          </a:r>
          <a:endParaRPr lang="en-US" sz="14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smtClean="0">
              <a:solidFill>
                <a:srgbClr val="FF0000"/>
              </a:solidFill>
            </a:rPr>
            <a:t>The proletariat will eventually rebel and create a socialist state.</a:t>
          </a:r>
          <a:endParaRPr lang="en-US" sz="1400" kern="1200" dirty="0">
            <a:solidFill>
              <a:srgbClr val="FF0000"/>
            </a:solidFill>
          </a:endParaRPr>
        </a:p>
      </dsp:txBody>
      <dsp:txXfrm rot="5400000">
        <a:off x="5371406" y="2110518"/>
        <a:ext cx="1071235" cy="5559552"/>
      </dsp:txXfrm>
    </dsp:sp>
    <dsp:sp modelId="{6A1C9D4E-FB87-4227-94D3-79EAC26D3C45}">
      <dsp:nvSpPr>
        <dsp:cNvPr id="0" name=""/>
        <dsp:cNvSpPr/>
      </dsp:nvSpPr>
      <dsp:spPr>
        <a:xfrm>
          <a:off x="0" y="4220772"/>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Inevitability of Socialism</a:t>
          </a:r>
          <a:endParaRPr lang="en-US" sz="2800" kern="1200" dirty="0"/>
        </a:p>
      </dsp:txBody>
      <dsp:txXfrm>
        <a:off x="0" y="4220772"/>
        <a:ext cx="3127248" cy="13390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CCE37B-6524-409B-B246-49A092B6CB8B}">
      <dsp:nvSpPr>
        <dsp:cNvPr id="0" name=""/>
        <dsp:cNvSpPr/>
      </dsp:nvSpPr>
      <dsp:spPr>
        <a:xfrm>
          <a:off x="0" y="0"/>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C60A2-EB54-4D10-BB88-9F5FF6111D2E}">
      <dsp:nvSpPr>
        <dsp:cNvPr id="0" name=""/>
        <dsp:cNvSpPr/>
      </dsp:nvSpPr>
      <dsp:spPr>
        <a:xfrm>
          <a:off x="0" y="0"/>
          <a:ext cx="6400800" cy="9118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rgbClr val="FF0000"/>
              </a:solidFill>
            </a:rPr>
            <a:t>Eli Whitney – Cotton gin (1793</a:t>
          </a:r>
          <a:r>
            <a:rPr lang="en-US" sz="2000" kern="1200" dirty="0" smtClean="0">
              <a:solidFill>
                <a:schemeClr val="bg1"/>
              </a:solidFill>
            </a:rPr>
            <a:t>) – Increased cotton production</a:t>
          </a:r>
          <a:endParaRPr lang="en-US" sz="2000" kern="1200" dirty="0">
            <a:solidFill>
              <a:schemeClr val="bg1"/>
            </a:solidFill>
          </a:endParaRPr>
        </a:p>
      </dsp:txBody>
      <dsp:txXfrm>
        <a:off x="0" y="0"/>
        <a:ext cx="6400800" cy="911849"/>
      </dsp:txXfrm>
    </dsp:sp>
    <dsp:sp modelId="{0EBCD686-4D2C-4431-B9EC-4174A2AA4988}">
      <dsp:nvSpPr>
        <dsp:cNvPr id="0" name=""/>
        <dsp:cNvSpPr/>
      </dsp:nvSpPr>
      <dsp:spPr>
        <a:xfrm>
          <a:off x="0" y="98939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EDCDB-CCEC-4A26-9129-254A0841C44D}">
      <dsp:nvSpPr>
        <dsp:cNvPr id="0" name=""/>
        <dsp:cNvSpPr/>
      </dsp:nvSpPr>
      <dsp:spPr>
        <a:xfrm>
          <a:off x="838198" y="1142998"/>
          <a:ext cx="6400800" cy="1031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rgbClr val="FF0000"/>
              </a:solidFill>
            </a:rPr>
            <a:t>Cyrus McCormick </a:t>
          </a:r>
          <a:r>
            <a:rPr lang="en-US" sz="2000" kern="1200" dirty="0" smtClean="0">
              <a:solidFill>
                <a:schemeClr val="bg1"/>
              </a:solidFill>
            </a:rPr>
            <a:t>– Mechanical reaper (1834) – Increased wheat production</a:t>
          </a:r>
          <a:endParaRPr lang="en-US" sz="2000" kern="1200" dirty="0">
            <a:solidFill>
              <a:schemeClr val="bg1"/>
            </a:solidFill>
          </a:endParaRPr>
        </a:p>
      </dsp:txBody>
      <dsp:txXfrm>
        <a:off x="838198" y="1142998"/>
        <a:ext cx="6400800" cy="1031809"/>
      </dsp:txXfrm>
    </dsp:sp>
    <dsp:sp modelId="{D3AD28F3-4C31-4F98-93CF-1C03274A7F11}">
      <dsp:nvSpPr>
        <dsp:cNvPr id="0" name=""/>
        <dsp:cNvSpPr/>
      </dsp:nvSpPr>
      <dsp:spPr>
        <a:xfrm>
          <a:off x="0" y="225548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CF171-3033-4B42-A786-E9F0ED599091}">
      <dsp:nvSpPr>
        <dsp:cNvPr id="0" name=""/>
        <dsp:cNvSpPr/>
      </dsp:nvSpPr>
      <dsp:spPr>
        <a:xfrm>
          <a:off x="1371609" y="2362199"/>
          <a:ext cx="6400800" cy="969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Other important inventions: Horse-drawn hay rake, threshing machine, steel plow</a:t>
          </a:r>
          <a:endParaRPr lang="en-US" sz="2000" kern="1200" dirty="0">
            <a:solidFill>
              <a:schemeClr val="bg1"/>
            </a:solidFill>
          </a:endParaRPr>
        </a:p>
      </dsp:txBody>
      <dsp:txXfrm>
        <a:off x="1371609" y="2362199"/>
        <a:ext cx="6400800" cy="969218"/>
      </dsp:txXfrm>
    </dsp:sp>
    <dsp:sp modelId="{035DDAE0-EC59-4191-98C1-C77CDC344B15}">
      <dsp:nvSpPr>
        <dsp:cNvPr id="0" name=""/>
        <dsp:cNvSpPr/>
      </dsp:nvSpPr>
      <dsp:spPr>
        <a:xfrm>
          <a:off x="0" y="3485128"/>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0A05A-2638-4148-A420-C68430DADF49}">
      <dsp:nvSpPr>
        <dsp:cNvPr id="0" name=""/>
        <dsp:cNvSpPr/>
      </dsp:nvSpPr>
      <dsp:spPr>
        <a:xfrm>
          <a:off x="1981204" y="3581399"/>
          <a:ext cx="6394549" cy="11253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Steam engines, gasoline and diesel engines, and electric motors were added to farm machinery as these types of engines were invented.</a:t>
          </a:r>
          <a:endParaRPr lang="en-US" sz="2000" kern="1200" dirty="0">
            <a:solidFill>
              <a:schemeClr val="bg1"/>
            </a:solidFill>
          </a:endParaRPr>
        </a:p>
      </dsp:txBody>
      <dsp:txXfrm>
        <a:off x="1981204" y="3581399"/>
        <a:ext cx="6394549" cy="1125392"/>
      </dsp:txXfrm>
    </dsp:sp>
    <dsp:sp modelId="{E6DFB8CB-329E-4C67-BFDC-84DA1D7E4EFC}">
      <dsp:nvSpPr>
        <dsp:cNvPr id="0" name=""/>
        <dsp:cNvSpPr/>
      </dsp:nvSpPr>
      <dsp:spPr>
        <a:xfrm>
          <a:off x="0" y="4724401"/>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75DF0-6F8D-4A77-B92E-E3C9A0F2A1EA}">
      <dsp:nvSpPr>
        <dsp:cNvPr id="0" name=""/>
        <dsp:cNvSpPr/>
      </dsp:nvSpPr>
      <dsp:spPr>
        <a:xfrm>
          <a:off x="2743172" y="4927891"/>
          <a:ext cx="6400800" cy="10157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rgbClr val="FF0000"/>
              </a:solidFill>
            </a:rPr>
            <a:t>The Industrial and Agricultural Revolutions complemented one another.  Developments and needs in one created developments and needs in the other.</a:t>
          </a:r>
          <a:endParaRPr lang="en-US" sz="2000" kern="1200" dirty="0">
            <a:solidFill>
              <a:srgbClr val="FF0000"/>
            </a:solidFill>
          </a:endParaRPr>
        </a:p>
      </dsp:txBody>
      <dsp:txXfrm>
        <a:off x="2743172" y="4927891"/>
        <a:ext cx="6400800" cy="10157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12EFD-DA93-4695-968F-F92E45335E51}">
      <dsp:nvSpPr>
        <dsp:cNvPr id="0" name=""/>
        <dsp:cNvSpPr/>
      </dsp:nvSpPr>
      <dsp:spPr>
        <a:xfrm>
          <a:off x="0"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Capital for investing in the means of production</a:t>
          </a:r>
          <a:endParaRPr lang="en-US" sz="2300" kern="1200" dirty="0">
            <a:solidFill>
              <a:srgbClr val="FF0000"/>
            </a:solidFill>
          </a:endParaRPr>
        </a:p>
      </dsp:txBody>
      <dsp:txXfrm>
        <a:off x="0" y="746125"/>
        <a:ext cx="2333625" cy="1400175"/>
      </dsp:txXfrm>
    </dsp:sp>
    <dsp:sp modelId="{ADF66E48-D25F-4446-9847-699F80D34EAF}">
      <dsp:nvSpPr>
        <dsp:cNvPr id="0" name=""/>
        <dsp:cNvSpPr/>
      </dsp:nvSpPr>
      <dsp:spPr>
        <a:xfrm>
          <a:off x="2566987"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Colonies and Markets for manufactured goods</a:t>
          </a:r>
          <a:endParaRPr lang="en-US" sz="2300" kern="1200" dirty="0">
            <a:solidFill>
              <a:srgbClr val="FF0000"/>
            </a:solidFill>
          </a:endParaRPr>
        </a:p>
      </dsp:txBody>
      <dsp:txXfrm>
        <a:off x="2566987" y="746125"/>
        <a:ext cx="2333625" cy="1400175"/>
      </dsp:txXfrm>
    </dsp:sp>
    <dsp:sp modelId="{471C50BC-4FB7-4E14-A31A-D688A21696B7}">
      <dsp:nvSpPr>
        <dsp:cNvPr id="0" name=""/>
        <dsp:cNvSpPr/>
      </dsp:nvSpPr>
      <dsp:spPr>
        <a:xfrm>
          <a:off x="5133975"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Raw materials for production</a:t>
          </a:r>
          <a:endParaRPr lang="en-US" sz="2300" kern="1200" dirty="0">
            <a:solidFill>
              <a:srgbClr val="FF0000"/>
            </a:solidFill>
          </a:endParaRPr>
        </a:p>
      </dsp:txBody>
      <dsp:txXfrm>
        <a:off x="5133975" y="746125"/>
        <a:ext cx="2333625" cy="1400175"/>
      </dsp:txXfrm>
    </dsp:sp>
    <dsp:sp modelId="{ADDAB02D-64AC-4358-A9D9-857F769BE8BB}">
      <dsp:nvSpPr>
        <dsp:cNvPr id="0" name=""/>
        <dsp:cNvSpPr/>
      </dsp:nvSpPr>
      <dsp:spPr>
        <a:xfrm>
          <a:off x="0"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Workers</a:t>
          </a:r>
          <a:endParaRPr lang="en-US" sz="2300" kern="1200" dirty="0">
            <a:solidFill>
              <a:srgbClr val="FF0000"/>
            </a:solidFill>
          </a:endParaRPr>
        </a:p>
      </dsp:txBody>
      <dsp:txXfrm>
        <a:off x="0" y="2379662"/>
        <a:ext cx="2333625" cy="1400175"/>
      </dsp:txXfrm>
    </dsp:sp>
    <dsp:sp modelId="{6AC26982-5B73-41F0-97FA-0877B06EA4E6}">
      <dsp:nvSpPr>
        <dsp:cNvPr id="0" name=""/>
        <dsp:cNvSpPr/>
      </dsp:nvSpPr>
      <dsp:spPr>
        <a:xfrm>
          <a:off x="2566987"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Powerful navy</a:t>
          </a:r>
          <a:endParaRPr lang="en-US" sz="2300" kern="1200" dirty="0">
            <a:solidFill>
              <a:srgbClr val="FF0000"/>
            </a:solidFill>
          </a:endParaRPr>
        </a:p>
      </dsp:txBody>
      <dsp:txXfrm>
        <a:off x="2566987" y="2379662"/>
        <a:ext cx="2333625" cy="1400175"/>
      </dsp:txXfrm>
    </dsp:sp>
    <dsp:sp modelId="{0F3CA7F9-1493-4A9D-BE71-D4DED9615908}">
      <dsp:nvSpPr>
        <dsp:cNvPr id="0" name=""/>
        <dsp:cNvSpPr/>
      </dsp:nvSpPr>
      <dsp:spPr>
        <a:xfrm>
          <a:off x="5133975"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Geography</a:t>
          </a:r>
          <a:endParaRPr lang="en-US" sz="2300" kern="1200" dirty="0">
            <a:solidFill>
              <a:srgbClr val="FF0000"/>
            </a:solidFill>
          </a:endParaRPr>
        </a:p>
      </dsp:txBody>
      <dsp:txXfrm>
        <a:off x="5133975" y="2379662"/>
        <a:ext cx="2333625" cy="14001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A9DC7-DACD-4ADA-A0D0-128337E1ABB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Spinning Jenny (James Hargreaves)</a:t>
          </a:r>
          <a:endParaRPr lang="en-US" sz="3800" kern="1200" dirty="0"/>
        </a:p>
      </dsp:txBody>
      <dsp:txXfrm>
        <a:off x="0" y="0"/>
        <a:ext cx="4961836" cy="1357788"/>
      </dsp:txXfrm>
    </dsp:sp>
    <dsp:sp modelId="{5938A31F-D14E-4A59-9EA2-B5A5AA96C5CE}">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Need to speed up weaving</a:t>
          </a:r>
        </a:p>
      </dsp:txBody>
      <dsp:txXfrm>
        <a:off x="560069" y="1584087"/>
        <a:ext cx="4904827" cy="1357788"/>
      </dsp:txXfrm>
    </dsp:sp>
    <dsp:sp modelId="{4E387A86-B59B-4B06-97BA-7418F07AA8A2}">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 created</a:t>
          </a:r>
          <a:endParaRPr lang="en-US" sz="3800" kern="1200" dirty="0"/>
        </a:p>
      </dsp:txBody>
      <dsp:txXfrm>
        <a:off x="1120139" y="3168174"/>
        <a:ext cx="4904827" cy="1357788"/>
      </dsp:txXfrm>
    </dsp:sp>
    <dsp:sp modelId="{8CB2590E-049C-4A89-9C9F-A2AD4177F525}">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18684D5E-369A-40B2-89DC-3601540BBB0B}">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AD92C-2164-4AAF-9F85-E68FE04AC5C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a:t>
          </a:r>
          <a:endParaRPr lang="en-US" sz="3800" kern="1200" dirty="0"/>
        </a:p>
      </dsp:txBody>
      <dsp:txXfrm>
        <a:off x="0" y="0"/>
        <a:ext cx="4961836" cy="1357788"/>
      </dsp:txXfrm>
    </dsp:sp>
    <dsp:sp modelId="{06AA1D4E-11A4-4E7D-94B7-7547998830A8}">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Increased demand for raw cotton</a:t>
          </a:r>
          <a:endParaRPr lang="en-US" sz="3800" kern="1200" dirty="0"/>
        </a:p>
      </dsp:txBody>
      <dsp:txXfrm>
        <a:off x="560069" y="1584087"/>
        <a:ext cx="4904827" cy="1357788"/>
      </dsp:txXfrm>
    </dsp:sp>
    <dsp:sp modelId="{1922A2A2-3180-4083-9F33-B3E9F9DF4944}">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Invention of the cotton gin</a:t>
          </a:r>
          <a:endParaRPr lang="en-US" sz="3800" kern="1200" dirty="0"/>
        </a:p>
      </dsp:txBody>
      <dsp:txXfrm>
        <a:off x="1120139" y="3168174"/>
        <a:ext cx="4904827" cy="1357788"/>
      </dsp:txXfrm>
    </dsp:sp>
    <dsp:sp modelId="{8B264DBE-6B41-473F-90E9-0FBEB8166516}">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5F0C81A2-1C95-4B74-8902-9B7F1FE0FC73}">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D6BDB-5226-44C6-89AF-55FE0E1BC7E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Cotton gin</a:t>
          </a:r>
          <a:endParaRPr lang="en-US" sz="2700" kern="1200" dirty="0"/>
        </a:p>
      </dsp:txBody>
      <dsp:txXfrm>
        <a:off x="0" y="0"/>
        <a:ext cx="4961836" cy="1357788"/>
      </dsp:txXfrm>
    </dsp:sp>
    <dsp:sp modelId="{10A6E1DF-2A5C-4E80-8FE0-A9A473FEC13D}">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Demands for stronger iron</a:t>
          </a:r>
          <a:endParaRPr lang="en-US" sz="2700" kern="1200" dirty="0"/>
        </a:p>
      </dsp:txBody>
      <dsp:txXfrm>
        <a:off x="560069" y="1584087"/>
        <a:ext cx="4904827" cy="1357788"/>
      </dsp:txXfrm>
    </dsp:sp>
    <dsp:sp modelId="{4E70B786-9D07-4769-9613-CF7FD601D29A}">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Improvements in iron smelting and the development of steel (Bessemer process)</a:t>
          </a:r>
          <a:endParaRPr lang="en-US" sz="2700" kern="1200" dirty="0"/>
        </a:p>
      </dsp:txBody>
      <dsp:txXfrm>
        <a:off x="1120139" y="3168174"/>
        <a:ext cx="4904827" cy="1357788"/>
      </dsp:txXfrm>
    </dsp:sp>
    <dsp:sp modelId="{5A23F29C-06D7-4962-A405-6CF486D05C6A}">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45105E1B-1F52-4610-B917-8E812D60101C}">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1ACC5C-CF60-4EB8-A74F-68887449075B}">
      <dsp:nvSpPr>
        <dsp:cNvPr id="0" name=""/>
        <dsp:cNvSpPr/>
      </dsp:nvSpPr>
      <dsp:spPr>
        <a:xfrm>
          <a:off x="1458"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 more steam-powered machines were built, factories needed more coal to create  this steam</a:t>
          </a:r>
          <a:endParaRPr lang="en-US" sz="2400" kern="1200" dirty="0"/>
        </a:p>
      </dsp:txBody>
      <dsp:txXfrm>
        <a:off x="1458" y="1939496"/>
        <a:ext cx="3110284" cy="1866170"/>
      </dsp:txXfrm>
    </dsp:sp>
    <dsp:sp modelId="{2B8AD839-4137-4184-9475-C23B7D39BB4E}">
      <dsp:nvSpPr>
        <dsp:cNvPr id="0" name=""/>
        <dsp:cNvSpPr/>
      </dsp:nvSpPr>
      <dsp:spPr>
        <a:xfrm>
          <a:off x="3422771" y="2486906"/>
          <a:ext cx="659380" cy="771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422771" y="2486906"/>
        <a:ext cx="659380" cy="771350"/>
      </dsp:txXfrm>
    </dsp:sp>
    <dsp:sp modelId="{0B058DB1-6632-47E1-BDA6-3DF5AFCBC909}">
      <dsp:nvSpPr>
        <dsp:cNvPr id="0" name=""/>
        <dsp:cNvSpPr/>
      </dsp:nvSpPr>
      <dsp:spPr>
        <a:xfrm>
          <a:off x="4355856"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Mining methods improved to meet the demand for more coal</a:t>
          </a:r>
          <a:endParaRPr lang="en-US" sz="2400" kern="1200" dirty="0"/>
        </a:p>
      </dsp:txBody>
      <dsp:txXfrm>
        <a:off x="4355856" y="1939496"/>
        <a:ext cx="3110284" cy="186617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C737C-8DC8-404A-B755-EC49BAC0B605}">
      <dsp:nvSpPr>
        <dsp:cNvPr id="0" name=""/>
        <dsp:cNvSpPr/>
      </dsp:nvSpPr>
      <dsp:spPr>
        <a:xfrm>
          <a:off x="0" y="3613665"/>
          <a:ext cx="8382000" cy="11860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Richard Arkwright (English)</a:t>
          </a:r>
          <a:endParaRPr lang="en-US" sz="2300" kern="1200" dirty="0">
            <a:solidFill>
              <a:srgbClr val="FF0000"/>
            </a:solidFill>
          </a:endParaRPr>
        </a:p>
      </dsp:txBody>
      <dsp:txXfrm>
        <a:off x="0" y="3613665"/>
        <a:ext cx="8382000" cy="640486"/>
      </dsp:txXfrm>
    </dsp:sp>
    <dsp:sp modelId="{2422692B-E6FA-4038-9CF1-23FE663653FB}">
      <dsp:nvSpPr>
        <dsp:cNvPr id="0" name=""/>
        <dsp:cNvSpPr/>
      </dsp:nvSpPr>
      <dsp:spPr>
        <a:xfrm>
          <a:off x="2222" y="4230430"/>
          <a:ext cx="220565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Water frame, </a:t>
          </a:r>
          <a:r>
            <a:rPr lang="en-US" sz="1900" kern="1200" dirty="0" smtClean="0"/>
            <a:t>1769</a:t>
          </a:r>
          <a:endParaRPr lang="en-US" sz="1900" kern="1200" dirty="0"/>
        </a:p>
      </dsp:txBody>
      <dsp:txXfrm>
        <a:off x="2222" y="4230430"/>
        <a:ext cx="2205652" cy="545599"/>
      </dsp:txXfrm>
    </dsp:sp>
    <dsp:sp modelId="{071BCA9D-DC4F-480A-A2FE-040B09808E4B}">
      <dsp:nvSpPr>
        <dsp:cNvPr id="0" name=""/>
        <dsp:cNvSpPr/>
      </dsp:nvSpPr>
      <dsp:spPr>
        <a:xfrm>
          <a:off x="2207875" y="4230430"/>
          <a:ext cx="617190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Water-powered spinning machine that was too large for use in a home – led to the creation of factories</a:t>
          </a:r>
          <a:endParaRPr lang="en-US" sz="1900" kern="1200" dirty="0"/>
        </a:p>
      </dsp:txBody>
      <dsp:txXfrm>
        <a:off x="2207875" y="4230430"/>
        <a:ext cx="6171902" cy="545599"/>
      </dsp:txXfrm>
    </dsp:sp>
    <dsp:sp modelId="{24AB3CFE-60BA-4F4B-A4A9-CB73DF04BE6A}">
      <dsp:nvSpPr>
        <dsp:cNvPr id="0" name=""/>
        <dsp:cNvSpPr/>
      </dsp:nvSpPr>
      <dsp:spPr>
        <a:xfrm rot="10800000">
          <a:off x="0" y="1807257"/>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James Hargreaves (English)</a:t>
          </a:r>
          <a:endParaRPr lang="en-US" sz="2300" kern="1200" dirty="0">
            <a:solidFill>
              <a:srgbClr val="FF0000"/>
            </a:solidFill>
          </a:endParaRPr>
        </a:p>
      </dsp:txBody>
      <dsp:txXfrm>
        <a:off x="0" y="1807257"/>
        <a:ext cx="8382000" cy="640294"/>
      </dsp:txXfrm>
    </dsp:sp>
    <dsp:sp modelId="{C2F43CD3-2FEB-4F22-988F-CD7903AEF2D7}">
      <dsp:nvSpPr>
        <dsp:cNvPr id="0" name=""/>
        <dsp:cNvSpPr/>
      </dsp:nvSpPr>
      <dsp:spPr>
        <a:xfrm>
          <a:off x="3629" y="2447551"/>
          <a:ext cx="1908159"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Spinning jenny</a:t>
          </a:r>
          <a:r>
            <a:rPr lang="en-US" sz="1900" kern="1200" dirty="0" smtClean="0"/>
            <a:t>, 1765</a:t>
          </a:r>
          <a:endParaRPr lang="en-US" sz="1900" kern="1200" dirty="0"/>
        </a:p>
      </dsp:txBody>
      <dsp:txXfrm>
        <a:off x="3629" y="2447551"/>
        <a:ext cx="1908159" cy="545435"/>
      </dsp:txXfrm>
    </dsp:sp>
    <dsp:sp modelId="{337F2082-E570-45ED-8A8E-00D7A58F629A}">
      <dsp:nvSpPr>
        <dsp:cNvPr id="0" name=""/>
        <dsp:cNvSpPr/>
      </dsp:nvSpPr>
      <dsp:spPr>
        <a:xfrm>
          <a:off x="1911788" y="2447551"/>
          <a:ext cx="6466582"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Home-based machine that spun thread 8 times faster than when spun by hand</a:t>
          </a:r>
          <a:endParaRPr lang="en-US" sz="1900" kern="1200" dirty="0"/>
        </a:p>
      </dsp:txBody>
      <dsp:txXfrm>
        <a:off x="1911788" y="2447551"/>
        <a:ext cx="6466582" cy="545435"/>
      </dsp:txXfrm>
    </dsp:sp>
    <dsp:sp modelId="{1ABF94D1-9ADA-48D1-B7CE-31C1734BA06E}">
      <dsp:nvSpPr>
        <dsp:cNvPr id="0" name=""/>
        <dsp:cNvSpPr/>
      </dsp:nvSpPr>
      <dsp:spPr>
        <a:xfrm rot="10800000">
          <a:off x="0" y="848"/>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0000"/>
              </a:solidFill>
            </a:rPr>
            <a:t>John Kay (English)</a:t>
          </a:r>
          <a:endParaRPr lang="en-US" sz="2300" kern="1200" dirty="0">
            <a:solidFill>
              <a:srgbClr val="FF0000"/>
            </a:solidFill>
          </a:endParaRPr>
        </a:p>
      </dsp:txBody>
      <dsp:txXfrm>
        <a:off x="0" y="848"/>
        <a:ext cx="8382000" cy="640294"/>
      </dsp:txXfrm>
    </dsp:sp>
    <dsp:sp modelId="{04BC447E-BD9F-4DD5-8CA4-ABF70A3D9711}">
      <dsp:nvSpPr>
        <dsp:cNvPr id="0" name=""/>
        <dsp:cNvSpPr/>
      </dsp:nvSpPr>
      <dsp:spPr>
        <a:xfrm>
          <a:off x="1113" y="641142"/>
          <a:ext cx="1905006"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Flying shuttle, </a:t>
          </a:r>
          <a:r>
            <a:rPr lang="en-US" sz="1900" kern="1200" dirty="0" smtClean="0"/>
            <a:t>1733</a:t>
          </a:r>
          <a:endParaRPr lang="en-US" sz="1900" kern="1200" dirty="0"/>
        </a:p>
      </dsp:txBody>
      <dsp:txXfrm>
        <a:off x="1113" y="641142"/>
        <a:ext cx="1905006" cy="545435"/>
      </dsp:txXfrm>
    </dsp:sp>
    <dsp:sp modelId="{A37AB70B-AF07-4606-96A3-271FA4E9CF47}">
      <dsp:nvSpPr>
        <dsp:cNvPr id="0" name=""/>
        <dsp:cNvSpPr/>
      </dsp:nvSpPr>
      <dsp:spPr>
        <a:xfrm>
          <a:off x="1906119" y="641142"/>
          <a:ext cx="6474767"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Hand-operated machine which increased the speed of weaving</a:t>
          </a:r>
          <a:endParaRPr lang="en-US" sz="1900" kern="1200" dirty="0"/>
        </a:p>
      </dsp:txBody>
      <dsp:txXfrm>
        <a:off x="1906119" y="641142"/>
        <a:ext cx="6474767" cy="54543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7C07F-FD73-4AB8-BCDE-14A30FEC8C00}">
      <dsp:nvSpPr>
        <dsp:cNvPr id="0" name=""/>
        <dsp:cNvSpPr/>
      </dsp:nvSpPr>
      <dsp:spPr>
        <a:xfrm>
          <a:off x="0" y="4125033"/>
          <a:ext cx="8305800" cy="902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Elias Howe (American)</a:t>
          </a:r>
          <a:endParaRPr lang="en-US" sz="1700" kern="1200" dirty="0"/>
        </a:p>
      </dsp:txBody>
      <dsp:txXfrm>
        <a:off x="0" y="4125033"/>
        <a:ext cx="8305800" cy="487326"/>
      </dsp:txXfrm>
    </dsp:sp>
    <dsp:sp modelId="{5CB4E3ED-D9BB-4CAC-B26E-BA0F5FD08BB8}">
      <dsp:nvSpPr>
        <dsp:cNvPr id="0" name=""/>
        <dsp:cNvSpPr/>
      </dsp:nvSpPr>
      <dsp:spPr>
        <a:xfrm>
          <a:off x="305" y="4594311"/>
          <a:ext cx="240028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Sewing machine, 1846</a:t>
          </a:r>
          <a:endParaRPr lang="en-US" sz="1400" kern="1200" dirty="0"/>
        </a:p>
      </dsp:txBody>
      <dsp:txXfrm>
        <a:off x="305" y="4594311"/>
        <a:ext cx="2400284" cy="415130"/>
      </dsp:txXfrm>
    </dsp:sp>
    <dsp:sp modelId="{AF237B02-56D5-4473-8A87-4F7C47137AB5}">
      <dsp:nvSpPr>
        <dsp:cNvPr id="0" name=""/>
        <dsp:cNvSpPr/>
      </dsp:nvSpPr>
      <dsp:spPr>
        <a:xfrm>
          <a:off x="2400590" y="4594311"/>
          <a:ext cx="590490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Speed of sewing greatly increased</a:t>
          </a:r>
          <a:endParaRPr lang="en-US" sz="1400" kern="1200" dirty="0"/>
        </a:p>
      </dsp:txBody>
      <dsp:txXfrm>
        <a:off x="2400590" y="4594311"/>
        <a:ext cx="5904904" cy="415130"/>
      </dsp:txXfrm>
    </dsp:sp>
    <dsp:sp modelId="{24B0F7E2-246A-4650-A6BB-126F0CAF1CB2}">
      <dsp:nvSpPr>
        <dsp:cNvPr id="0" name=""/>
        <dsp:cNvSpPr/>
      </dsp:nvSpPr>
      <dsp:spPr>
        <a:xfrm rot="10800000">
          <a:off x="0" y="2750592"/>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FF0000"/>
              </a:solidFill>
            </a:rPr>
            <a:t>Eli Whitney (American)</a:t>
          </a:r>
          <a:endParaRPr lang="en-US" sz="1700" kern="1200" dirty="0">
            <a:solidFill>
              <a:srgbClr val="FF0000"/>
            </a:solidFill>
          </a:endParaRPr>
        </a:p>
      </dsp:txBody>
      <dsp:txXfrm>
        <a:off x="0" y="2750592"/>
        <a:ext cx="8305800" cy="487180"/>
      </dsp:txXfrm>
    </dsp:sp>
    <dsp:sp modelId="{B1B1303F-B624-4114-933A-8433E33DE89D}">
      <dsp:nvSpPr>
        <dsp:cNvPr id="0" name=""/>
        <dsp:cNvSpPr/>
      </dsp:nvSpPr>
      <dsp:spPr>
        <a:xfrm>
          <a:off x="1143" y="3237772"/>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Cotton gin, 1793</a:t>
          </a:r>
          <a:endParaRPr lang="en-US" sz="1400" kern="1200" dirty="0"/>
        </a:p>
      </dsp:txBody>
      <dsp:txXfrm>
        <a:off x="1143" y="3237772"/>
        <a:ext cx="2552719" cy="415005"/>
      </dsp:txXfrm>
    </dsp:sp>
    <dsp:sp modelId="{0059F137-3BFD-4752-8446-09CA8FD82C70}">
      <dsp:nvSpPr>
        <dsp:cNvPr id="0" name=""/>
        <dsp:cNvSpPr/>
      </dsp:nvSpPr>
      <dsp:spPr>
        <a:xfrm>
          <a:off x="2553863" y="3237772"/>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Device separated raw cotton from cotton seeds, increasing the cotton supply while lowering the cost of raw cotton</a:t>
          </a:r>
          <a:endParaRPr lang="en-US" sz="1400" kern="1200" dirty="0"/>
        </a:p>
      </dsp:txBody>
      <dsp:txXfrm>
        <a:off x="2553863" y="3237772"/>
        <a:ext cx="5750793" cy="415005"/>
      </dsp:txXfrm>
    </dsp:sp>
    <dsp:sp modelId="{BF87FEC1-15D1-4F37-8604-B99DA0F26510}">
      <dsp:nvSpPr>
        <dsp:cNvPr id="0" name=""/>
        <dsp:cNvSpPr/>
      </dsp:nvSpPr>
      <dsp:spPr>
        <a:xfrm rot="10800000">
          <a:off x="0" y="1371598"/>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FF0000"/>
              </a:solidFill>
            </a:rPr>
            <a:t>Edward Cartwright (English)</a:t>
          </a:r>
          <a:endParaRPr lang="en-US" sz="1700" kern="1200" dirty="0">
            <a:solidFill>
              <a:srgbClr val="FF0000"/>
            </a:solidFill>
          </a:endParaRPr>
        </a:p>
      </dsp:txBody>
      <dsp:txXfrm>
        <a:off x="0" y="1371598"/>
        <a:ext cx="8305800" cy="487180"/>
      </dsp:txXfrm>
    </dsp:sp>
    <dsp:sp modelId="{6C7595A3-3ED2-4315-9073-1C260DEB6B98}">
      <dsp:nvSpPr>
        <dsp:cNvPr id="0" name=""/>
        <dsp:cNvSpPr/>
      </dsp:nvSpPr>
      <dsp:spPr>
        <a:xfrm>
          <a:off x="2009" y="1863331"/>
          <a:ext cx="2705100"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Power loom, 1785</a:t>
          </a:r>
          <a:endParaRPr lang="en-US" sz="1400" kern="1200" dirty="0"/>
        </a:p>
      </dsp:txBody>
      <dsp:txXfrm>
        <a:off x="2009" y="1863331"/>
        <a:ext cx="2705100" cy="415005"/>
      </dsp:txXfrm>
    </dsp:sp>
    <dsp:sp modelId="{D3853446-AA26-452B-BD94-576B35A26622}">
      <dsp:nvSpPr>
        <dsp:cNvPr id="0" name=""/>
        <dsp:cNvSpPr/>
      </dsp:nvSpPr>
      <dsp:spPr>
        <a:xfrm>
          <a:off x="2707109" y="1863331"/>
          <a:ext cx="5596681"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Water-powered device that automatically and quickly wove thread into cloth</a:t>
          </a:r>
          <a:endParaRPr lang="en-US" sz="1400" kern="1200" dirty="0"/>
        </a:p>
      </dsp:txBody>
      <dsp:txXfrm>
        <a:off x="2707109" y="1863331"/>
        <a:ext cx="5596681" cy="415005"/>
      </dsp:txXfrm>
    </dsp:sp>
    <dsp:sp modelId="{AD359FAB-5B3E-4AD7-BBA3-16E208DB0F2B}">
      <dsp:nvSpPr>
        <dsp:cNvPr id="0" name=""/>
        <dsp:cNvSpPr/>
      </dsp:nvSpPr>
      <dsp:spPr>
        <a:xfrm rot="10800000">
          <a:off x="0" y="1709"/>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Samuel Crompton (English)</a:t>
          </a:r>
          <a:endParaRPr lang="en-US" sz="1700" kern="1200" dirty="0"/>
        </a:p>
      </dsp:txBody>
      <dsp:txXfrm>
        <a:off x="0" y="1709"/>
        <a:ext cx="8305800" cy="487180"/>
      </dsp:txXfrm>
    </dsp:sp>
    <dsp:sp modelId="{60229AE1-E167-464E-A35F-EFDE9A03FAF2}">
      <dsp:nvSpPr>
        <dsp:cNvPr id="0" name=""/>
        <dsp:cNvSpPr/>
      </dsp:nvSpPr>
      <dsp:spPr>
        <a:xfrm>
          <a:off x="1143" y="488890"/>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Spinning mule, 1779</a:t>
          </a:r>
          <a:endParaRPr lang="en-US" sz="1400" kern="1200" dirty="0"/>
        </a:p>
      </dsp:txBody>
      <dsp:txXfrm>
        <a:off x="1143" y="488890"/>
        <a:ext cx="2552719" cy="415005"/>
      </dsp:txXfrm>
    </dsp:sp>
    <dsp:sp modelId="{90A825E1-BC30-4763-A249-E117CB069157}">
      <dsp:nvSpPr>
        <dsp:cNvPr id="0" name=""/>
        <dsp:cNvSpPr/>
      </dsp:nvSpPr>
      <dsp:spPr>
        <a:xfrm>
          <a:off x="2553863" y="488890"/>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Combined the spinning jenny and the water frame into a single device, increasing the production of fine thread</a:t>
          </a:r>
          <a:endParaRPr lang="en-US" sz="1400" kern="1200" dirty="0"/>
        </a:p>
      </dsp:txBody>
      <dsp:txXfrm>
        <a:off x="2553863" y="488890"/>
        <a:ext cx="5750793" cy="4150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1279A19-1BDD-4251-8D01-A51D5508E8D2}" type="datetimeFigureOut">
              <a:rPr lang="en-US"/>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A4E30F3-150A-4399-AD2B-6F248959E15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Notes: A good topic of discussion might focus on the modern taste for organic foods which do not emphasize technology.  Question: What methods and technologies of the Agricultural Revolution do organic farmers utilize?  How might our lives be different if we lived 200 years ago, when food was costlier and could not be easily preserved?  Another point of discussion could focus on the differences in agricultural production between the industrialized and non-industrialized world.</a:t>
            </a:r>
          </a:p>
        </p:txBody>
      </p:sp>
      <p:sp>
        <p:nvSpPr>
          <p:cNvPr id="68611" name="Slide Number Placeholder 3"/>
          <p:cNvSpPr>
            <a:spLocks noGrp="1"/>
          </p:cNvSpPr>
          <p:nvPr>
            <p:ph type="sldNum" sz="quarter" idx="5"/>
          </p:nvPr>
        </p:nvSpPr>
        <p:spPr bwMode="auto">
          <a:ln>
            <a:miter lim="800000"/>
            <a:headEnd/>
            <a:tailEnd/>
          </a:ln>
        </p:spPr>
        <p:txBody>
          <a:bodyPr/>
          <a:lstStyle/>
          <a:p>
            <a:fld id="{E692CAC9-C29D-41FE-9B4A-9BB06CAFE422}" type="slidenum">
              <a:rPr lang="en-US"/>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a:t>
            </a:r>
            <a:r>
              <a:rPr lang="en-US" dirty="0" err="1" smtClean="0"/>
              <a:t>iPhone</a:t>
            </a:r>
            <a:r>
              <a:rPr lang="en-US" dirty="0" smtClean="0"/>
              <a:t>.</a:t>
            </a:r>
          </a:p>
        </p:txBody>
      </p:sp>
      <p:sp>
        <p:nvSpPr>
          <p:cNvPr id="38915" name="Slide Number Placeholder 3"/>
          <p:cNvSpPr>
            <a:spLocks noGrp="1"/>
          </p:cNvSpPr>
          <p:nvPr>
            <p:ph type="sldNum" sz="quarter" idx="5"/>
          </p:nvPr>
        </p:nvSpPr>
        <p:spPr bwMode="auto">
          <a:ln>
            <a:miter lim="800000"/>
            <a:headEnd/>
            <a:tailEnd/>
          </a:ln>
        </p:spPr>
        <p:txBody>
          <a:bodyPr/>
          <a:lstStyle/>
          <a:p>
            <a:fld id="{746EB589-DCEE-4C42-9945-9F1DC03AD86C}"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ln>
            <a:miter lim="800000"/>
            <a:headEnd/>
            <a:tailEnd/>
          </a:ln>
        </p:spPr>
        <p:txBody>
          <a:bodyPr/>
          <a:lstStyle/>
          <a:p>
            <a:fld id="{E3E7EEA6-3E75-4F73-B0CF-707D70A9F7E9}" type="slidenum">
              <a:rPr lang="en-US"/>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Possible discussion about tariffs vs. free trade.  Compare NAFTA and the European Union.</a:t>
            </a:r>
          </a:p>
        </p:txBody>
      </p:sp>
      <p:sp>
        <p:nvSpPr>
          <p:cNvPr id="80899" name="Slide Number Placeholder 3"/>
          <p:cNvSpPr>
            <a:spLocks noGrp="1"/>
          </p:cNvSpPr>
          <p:nvPr>
            <p:ph type="sldNum" sz="quarter" idx="5"/>
          </p:nvPr>
        </p:nvSpPr>
        <p:spPr bwMode="auto">
          <a:ln>
            <a:miter lim="800000"/>
            <a:headEnd/>
            <a:tailEnd/>
          </a:ln>
        </p:spPr>
        <p:txBody>
          <a:bodyPr/>
          <a:lstStyle/>
          <a:p>
            <a:fld id="{CCB38236-EFCE-4943-8A60-02AFD33324FE}" type="slidenum">
              <a:rPr lang="en-US"/>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Notes:  This is a great opportunity to discuss the recession which began in the fall of 2008.  Regarding unemployment, this is a chance to bring economics lessons into the classroom, such as the belief among many economists that a 6% unemployment rate can be expected in a strong, healthy, capitalist economy.  </a:t>
            </a:r>
          </a:p>
        </p:txBody>
      </p:sp>
      <p:sp>
        <p:nvSpPr>
          <p:cNvPr id="93187" name="Slide Number Placeholder 3"/>
          <p:cNvSpPr>
            <a:spLocks noGrp="1"/>
          </p:cNvSpPr>
          <p:nvPr>
            <p:ph type="sldNum" sz="quarter" idx="5"/>
          </p:nvPr>
        </p:nvSpPr>
        <p:spPr bwMode="auto">
          <a:ln>
            <a:miter lim="800000"/>
            <a:headEnd/>
            <a:tailEnd/>
          </a:ln>
        </p:spPr>
        <p:txBody>
          <a:bodyPr/>
          <a:lstStyle/>
          <a:p>
            <a:fld id="{BC76C118-FCD0-419C-9EF6-C6BCCD4CD074}" type="slidenum">
              <a:rPr lang="en-US"/>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This is a complicated issue.  The presence of women and children in factories, doing the same work as men for less pay, was a threat to men.  Limiting the employment of women and children brought job security to men.  It is easy to fall into the trap of labeling an end to child labor, and equal pay for women, altruistic when these actions benefited men quite a lot.</a:t>
            </a:r>
          </a:p>
          <a:p>
            <a:pPr eaLnBrk="1" hangingPunct="1">
              <a:spcBef>
                <a:spcPct val="0"/>
              </a:spcBef>
            </a:pPr>
            <a:r>
              <a:rPr lang="en-US" dirty="0" smtClean="0"/>
              <a:t>Note: Women continue to relocate to cities more than men.  In New York City, there are approximately 100 adult women for every 85 adult men.  A good discussion might focus on why women continue to be attracted to large urban areas.</a:t>
            </a:r>
          </a:p>
        </p:txBody>
      </p:sp>
      <p:sp>
        <p:nvSpPr>
          <p:cNvPr id="106499" name="Slide Number Placeholder 3"/>
          <p:cNvSpPr>
            <a:spLocks noGrp="1"/>
          </p:cNvSpPr>
          <p:nvPr>
            <p:ph type="sldNum" sz="quarter" idx="5"/>
          </p:nvPr>
        </p:nvSpPr>
        <p:spPr bwMode="auto">
          <a:ln>
            <a:miter lim="800000"/>
            <a:headEnd/>
            <a:tailEnd/>
          </a:ln>
        </p:spPr>
        <p:txBody>
          <a:bodyPr/>
          <a:lstStyle/>
          <a:p>
            <a:fld id="{A27E82FA-457C-493E-AAA7-91C00A84A020}" type="slidenum">
              <a:rPr lang="en-US"/>
              <a:pPr/>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a:t>
            </a:r>
            <a:r>
              <a:rPr lang="en-US" i="1" smtClean="0"/>
              <a:t>Silas Marner</a:t>
            </a:r>
            <a:r>
              <a:rPr lang="en-US" smtClean="0"/>
              <a:t> by George Eliot describes the changing textile industry due to technological advances.</a:t>
            </a:r>
          </a:p>
        </p:txBody>
      </p:sp>
      <p:sp>
        <p:nvSpPr>
          <p:cNvPr id="116739" name="Slide Number Placeholder 3"/>
          <p:cNvSpPr>
            <a:spLocks noGrp="1"/>
          </p:cNvSpPr>
          <p:nvPr>
            <p:ph type="sldNum" sz="quarter" idx="5"/>
          </p:nvPr>
        </p:nvSpPr>
        <p:spPr bwMode="auto">
          <a:ln>
            <a:miter lim="800000"/>
            <a:headEnd/>
            <a:tailEnd/>
          </a:ln>
        </p:spPr>
        <p:txBody>
          <a:bodyPr/>
          <a:lstStyle/>
          <a:p>
            <a:fld id="{A7A02E02-28AD-4638-ACCA-C02A84ED52D7}" type="slidenum">
              <a:rPr lang="en-US"/>
              <a:pPr/>
              <a:t>77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Anti-Marxists might argue that Marx has been proven wrong because working conditions have improved.  Marxists might argue that the struggle of the proletariat is not yet over.  Still others might argue that Marx was right in some respects and wrong in others; that is, no truly socialist state has ever been created, but governments have established many socialist-type reforms and institutions.  An interesting class activity is to have students create two lists—one listing the industries the federal government does control, and another listing those businesses which remain privately owned.  This discussion should get interesting once the class starts discussing the federal government’s involvement with industries such as banking and automobile manufacturing following the recession of late 2008.</a:t>
            </a:r>
          </a:p>
          <a:p>
            <a:pPr eaLnBrk="1" hangingPunct="1">
              <a:spcBef>
                <a:spcPct val="0"/>
              </a:spcBef>
            </a:pPr>
            <a:r>
              <a:rPr lang="en-US" dirty="0" smtClean="0"/>
              <a:t>Note: Marx referred to himself as a “communist” to separate himself from Utopian socialists.</a:t>
            </a:r>
          </a:p>
        </p:txBody>
      </p:sp>
      <p:sp>
        <p:nvSpPr>
          <p:cNvPr id="141315" name="Slide Number Placeholder 3"/>
          <p:cNvSpPr>
            <a:spLocks noGrp="1"/>
          </p:cNvSpPr>
          <p:nvPr>
            <p:ph type="sldNum" sz="quarter" idx="5"/>
          </p:nvPr>
        </p:nvSpPr>
        <p:spPr bwMode="auto">
          <a:ln>
            <a:miter lim="800000"/>
            <a:headEnd/>
            <a:tailEnd/>
          </a:ln>
        </p:spPr>
        <p:txBody>
          <a:bodyPr/>
          <a:lstStyle/>
          <a:p>
            <a:fld id="{4F429243-D5C4-4675-A1FC-80CA1E22D28C}" type="slidenum">
              <a:rPr lang="en-US"/>
              <a:pPr/>
              <a:t>83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fld id="{F21E76F3-16B6-46B6-BE3D-C4D5EEB93F3F}" type="datetimeFigureOut">
              <a:rPr lang="en-US"/>
              <a:pPr/>
              <a:t>4/4/2013</a:t>
            </a:fld>
            <a:endParaRPr lang="en-US"/>
          </a:p>
        </p:txBody>
      </p:sp>
      <p:sp>
        <p:nvSpPr>
          <p:cNvPr id="7" name="Footer Placeholder 18"/>
          <p:cNvSpPr>
            <a:spLocks noGrp="1"/>
          </p:cNvSpPr>
          <p:nvPr>
            <p:ph type="ftr" sz="quarter" idx="11"/>
          </p:nvPr>
        </p:nvSpPr>
        <p:spPr/>
        <p:txBody>
          <a:bodyPr/>
          <a:lstStyle>
            <a:lvl1pPr>
              <a:defRPr/>
            </a:lvl1pPr>
          </a:lstStyle>
          <a:p>
            <a:endParaRPr lang="en-US"/>
          </a:p>
        </p:txBody>
      </p:sp>
      <p:sp>
        <p:nvSpPr>
          <p:cNvPr id="8" name="Slide Number Placeholder 26"/>
          <p:cNvSpPr>
            <a:spLocks noGrp="1"/>
          </p:cNvSpPr>
          <p:nvPr>
            <p:ph type="sldNum" sz="quarter" idx="12"/>
          </p:nvPr>
        </p:nvSpPr>
        <p:spPr/>
        <p:txBody>
          <a:bodyPr/>
          <a:lstStyle>
            <a:lvl1pPr>
              <a:defRPr/>
            </a:lvl1pPr>
          </a:lstStyle>
          <a:p>
            <a:fld id="{99B8E748-93BD-4E1D-985B-6B704BDD5AF8}"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56E82B2-5C1D-4E96-8415-5B6A46E755DA}" type="datetimeFigureOut">
              <a:rPr lang="en-US"/>
              <a:pPr/>
              <a:t>4/4/2013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FA89FE7D-92DF-4BD7-B1B6-E90DFB144B8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1D0559E-0E2B-462F-887B-E4380116389F}" type="datetimeFigureOut">
              <a:rPr lang="en-US"/>
              <a:pPr/>
              <a:t>4/4/2013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7E3AF9EE-A58F-4706-941D-DCFF939D72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9DBEF0C-1518-41BE-AE29-15CC4C9F2461}" type="datetimeFigureOut">
              <a:rPr lang="en-US"/>
              <a:pPr/>
              <a:t>4/4/2013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CFF2F1F7-C08A-466E-8B67-D7930E3112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75683911-1D03-48B2-85C2-CFC37C30754C}" type="datetimeFigureOut">
              <a:rPr lang="en-US"/>
              <a:pPr/>
              <a:t>4/4/2013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4E4F6E7-C928-4402-B63C-25252919D281}"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5832F60E-7A79-46D2-9A31-D28AF5FAFF89}" type="datetimeFigureOut">
              <a:rPr lang="en-US"/>
              <a:pPr/>
              <a:t>4/4/2013</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5BAEF93A-7626-4F4A-A112-85A92FFC05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1D3DAFE-37C3-45A7-BC37-279E2AB9AFA0}" type="datetimeFigureOut">
              <a:rPr lang="en-US"/>
              <a:pPr/>
              <a:t>4/4/2013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110A68-0275-4DAB-BF31-975B065C75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7FEAB4B0-3063-4DC5-B1F0-DF5BED908F3F}" type="datetimeFigureOut">
              <a:rPr lang="en-US"/>
              <a:pPr/>
              <a:t>4/4/2013</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054712D7-C36A-4E36-A98D-8D7B01F3304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B2AB39E-EC9D-47B8-A517-6909783FAB8A}" type="datetimeFigureOut">
              <a:rPr lang="en-US"/>
              <a:pPr/>
              <a:t>4/4/2013</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DB1B0F8C-3D40-4720-968D-708FC4B9A1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AD3F792-51E3-4C41-AD5C-9710A0E02649}" type="datetimeFigureOut">
              <a:rPr lang="en-US"/>
              <a:pPr/>
              <a:t>4/4/2013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fld id="{88814764-2FF3-4DA5-A315-F08BD741058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66E59C-2CF6-4BA7-9BD2-19587BD4DE4C}" type="datetimeFigureOut">
              <a:rPr lang="en-US"/>
              <a:pPr/>
              <a:t>4/4/2013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399020-1143-4128-B656-E057DEB987A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defRPr sz="1000">
                <a:solidFill>
                  <a:srgbClr val="9B9A98"/>
                </a:solidFill>
                <a:latin typeface="Georgia" pitchFamily="18" charset="0"/>
              </a:defRPr>
            </a:lvl1pPr>
          </a:lstStyle>
          <a:p>
            <a:fld id="{1AB6FA65-1D2E-492B-ACED-F863233991EE}" type="datetimeFigureOut">
              <a:rPr lang="en-US"/>
              <a:pPr/>
              <a:t>4/4/2013</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wrap="square" lIns="0" tIns="45720" rIns="0" bIns="0" numCol="1" anchor="b" anchorCtr="0" compatLnSpc="1">
            <a:prstTxWarp prst="textNoShape">
              <a:avLst/>
            </a:prstTxWarp>
          </a:bodyPr>
          <a:lstStyle>
            <a:lvl1pPr algn="ctr">
              <a:defRPr sz="1000">
                <a:solidFill>
                  <a:srgbClr val="9B9A98"/>
                </a:solidFill>
                <a:latin typeface="Georgia" pitchFamily="18" charset="0"/>
              </a:defRPr>
            </a:lvl1pPr>
          </a:lstStyle>
          <a:p>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latin typeface="Georgia" pitchFamily="18" charset="0"/>
              </a:defRPr>
            </a:lvl1pPr>
          </a:lstStyle>
          <a:p>
            <a:fld id="{7EF68797-FC31-4C3F-9768-324A635D3D79}"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2" r:id="rId2"/>
    <p:sldLayoutId id="2147483689" r:id="rId3"/>
    <p:sldLayoutId id="2147483683" r:id="rId4"/>
    <p:sldLayoutId id="2147483690" r:id="rId5"/>
    <p:sldLayoutId id="2147483684" r:id="rId6"/>
    <p:sldLayoutId id="2147483685" r:id="rId7"/>
    <p:sldLayoutId id="2147483691" r:id="rId8"/>
    <p:sldLayoutId id="2147483692" r:id="rId9"/>
    <p:sldLayoutId id="2147483686" r:id="rId10"/>
    <p:sldLayoutId id="2147483687"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Georgia" pitchFamily="18" charset="0"/>
        </a:defRPr>
      </a:lvl2pPr>
      <a:lvl3pPr algn="l" rtl="0" eaLnBrk="0" fontAlgn="base" hangingPunct="0">
        <a:spcBef>
          <a:spcPct val="0"/>
        </a:spcBef>
        <a:spcAft>
          <a:spcPct val="0"/>
        </a:spcAft>
        <a:defRPr sz="4600">
          <a:solidFill>
            <a:schemeClr val="tx1"/>
          </a:solidFill>
          <a:latin typeface="Georgia" pitchFamily="18" charset="0"/>
        </a:defRPr>
      </a:lvl3pPr>
      <a:lvl4pPr algn="l" rtl="0" eaLnBrk="0" fontAlgn="base" hangingPunct="0">
        <a:spcBef>
          <a:spcPct val="0"/>
        </a:spcBef>
        <a:spcAft>
          <a:spcPct val="0"/>
        </a:spcAft>
        <a:defRPr sz="4600">
          <a:solidFill>
            <a:schemeClr val="tx1"/>
          </a:solidFill>
          <a:latin typeface="Georgia" pitchFamily="18" charset="0"/>
        </a:defRPr>
      </a:lvl4pPr>
      <a:lvl5pPr algn="l" rtl="0" eaLnBrk="0" fontAlgn="base" hangingPunct="0">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Agricultural Revolution</a:t>
            </a:r>
            <a:endParaRPr/>
          </a:p>
        </p:txBody>
      </p:sp>
      <p:sp>
        <p:nvSpPr>
          <p:cNvPr id="53251"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53252" name="Picture 2" descr="http://upload.wikimedia.org/wikipedia/commons/6/6b/Batteuse_1881.jpg"/>
          <p:cNvPicPr>
            <a:picLocks noChangeAspect="1" noChangeArrowheads="1"/>
          </p:cNvPicPr>
          <p:nvPr/>
        </p:nvPicPr>
        <p:blipFill>
          <a:blip r:embed="rId2" cstate="print"/>
          <a:srcRect/>
          <a:stretch>
            <a:fillRect/>
          </a:stretch>
        </p:blipFill>
        <p:spPr bwMode="auto">
          <a:xfrm>
            <a:off x="271463" y="0"/>
            <a:ext cx="85677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What was the Industrial Revolution? </a:t>
            </a:r>
            <a:endParaRPr lang="en-US" dirty="0"/>
          </a:p>
        </p:txBody>
      </p:sp>
      <p:sp>
        <p:nvSpPr>
          <p:cNvPr id="10243" name="Content Placeholder 2"/>
          <p:cNvSpPr>
            <a:spLocks noGrp="1"/>
          </p:cNvSpPr>
          <p:nvPr>
            <p:ph idx="1"/>
          </p:nvPr>
        </p:nvSpPr>
        <p:spPr/>
        <p:txBody>
          <a:bodyPr/>
          <a:lstStyle/>
          <a:p>
            <a:pPr eaLnBrk="1" hangingPunct="1"/>
            <a:r>
              <a:rPr lang="en-US" dirty="0" smtClean="0">
                <a:solidFill>
                  <a:srgbClr val="FF0000"/>
                </a:solidFill>
              </a:rPr>
              <a:t>The Industrial Revolution was a fundamental change in the way goods were produced, from human labor to machines</a:t>
            </a:r>
          </a:p>
          <a:p>
            <a:pPr eaLnBrk="1" hangingPunct="1">
              <a:buNone/>
            </a:pPr>
            <a:endParaRPr lang="en-US" dirty="0" smtClean="0"/>
          </a:p>
          <a:p>
            <a:pPr eaLnBrk="1" hangingPunct="1"/>
            <a:r>
              <a:rPr lang="en-US" dirty="0"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The Industrial Revolution </a:t>
            </a:r>
          </a:p>
        </p:txBody>
      </p:sp>
      <p:sp>
        <p:nvSpPr>
          <p:cNvPr id="3" name="Content Placeholder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en-US" dirty="0" smtClean="0">
                <a:solidFill>
                  <a:srgbClr val="FF0000"/>
                </a:solidFill>
              </a:rPr>
              <a:t>Machines</a:t>
            </a:r>
            <a:r>
              <a:rPr lang="en-US" dirty="0" smtClean="0"/>
              <a:t> were invented which replaced </a:t>
            </a:r>
            <a:r>
              <a:rPr lang="en-US" dirty="0" smtClean="0">
                <a:solidFill>
                  <a:srgbClr val="FF0000"/>
                </a:solidFill>
              </a:rPr>
              <a:t>human labor</a:t>
            </a:r>
          </a:p>
          <a:p>
            <a:pPr marL="420624" indent="-384048" eaLnBrk="1" fontAlgn="auto" hangingPunct="1">
              <a:spcAft>
                <a:spcPts val="0"/>
              </a:spcAft>
              <a:buFont typeface="Wingdings 2"/>
              <a:buChar char=""/>
              <a:defRPr/>
            </a:pPr>
            <a:r>
              <a:rPr lang="en-US" dirty="0" smtClean="0"/>
              <a:t>New </a:t>
            </a:r>
            <a:r>
              <a:rPr lang="en-US" dirty="0" smtClean="0">
                <a:solidFill>
                  <a:srgbClr val="FF0000"/>
                </a:solidFill>
              </a:rPr>
              <a:t>energy sources </a:t>
            </a:r>
            <a:r>
              <a:rPr lang="en-US" dirty="0" smtClean="0"/>
              <a:t>were developed to power the </a:t>
            </a:r>
            <a:r>
              <a:rPr lang="en-US" dirty="0" smtClean="0">
                <a:solidFill>
                  <a:srgbClr val="FF0000"/>
                </a:solidFill>
              </a:rPr>
              <a:t>new machinery </a:t>
            </a:r>
            <a:r>
              <a:rPr lang="en-US" dirty="0" smtClean="0"/>
              <a:t>– </a:t>
            </a:r>
            <a:r>
              <a:rPr lang="en-US" dirty="0" smtClean="0">
                <a:solidFill>
                  <a:srgbClr val="FF0000"/>
                </a:solidFill>
              </a:rPr>
              <a:t>water, steam, electricity, oil (gas, kerosene</a:t>
            </a:r>
            <a:r>
              <a:rPr lang="en-US" dirty="0" smtClean="0"/>
              <a:t>)</a:t>
            </a:r>
          </a:p>
          <a:p>
            <a:pPr marL="420624" indent="-384048" eaLnBrk="1" fontAlgn="auto" hangingPunct="1">
              <a:spcAft>
                <a:spcPts val="0"/>
              </a:spcAft>
              <a:buFont typeface="Wingdings 2"/>
              <a:buChar char=""/>
              <a:defRPr/>
            </a:pPr>
            <a:r>
              <a:rPr lang="en-US" dirty="0" smtClean="0"/>
              <a:t>Increased use of metals and minerals</a:t>
            </a:r>
          </a:p>
          <a:p>
            <a:pPr marL="722376" lvl="1" indent="-274320" eaLnBrk="1" fontAlgn="auto" hangingPunct="1">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solidFill>
                  <a:srgbClr val="FF0000"/>
                </a:solidFill>
              </a:rPr>
              <a:t>Transportation improved</a:t>
            </a:r>
          </a:p>
          <a:p>
            <a:pPr marL="722376" lvl="1" indent="-274320" eaLnBrk="1" fontAlgn="auto" hangingPunct="1">
              <a:spcAft>
                <a:spcPts val="0"/>
              </a:spcAft>
              <a:buFont typeface="Wingdings 2"/>
              <a:buChar char=""/>
              <a:defRPr/>
            </a:pPr>
            <a:r>
              <a:rPr lang="en-US" dirty="0" smtClean="0">
                <a:solidFill>
                  <a:srgbClr val="FF0000"/>
                </a:solidFill>
              </a:rPr>
              <a:t>Ships</a:t>
            </a:r>
          </a:p>
          <a:p>
            <a:pPr marL="1005840" lvl="2" indent="-256032" eaLnBrk="1" fontAlgn="auto" hangingPunct="1">
              <a:spcAft>
                <a:spcPts val="0"/>
              </a:spcAft>
              <a:buFont typeface="Arial"/>
              <a:buChar char="○"/>
              <a:defRPr/>
            </a:pPr>
            <a:r>
              <a:rPr lang="en-US" dirty="0" smtClean="0">
                <a:solidFill>
                  <a:srgbClr val="FF0000"/>
                </a:solidFill>
              </a:rPr>
              <a:t>Wooden ships </a:t>
            </a:r>
            <a:r>
              <a:rPr lang="en-US" dirty="0" smtClean="0">
                <a:solidFill>
                  <a:srgbClr val="FF0000"/>
                </a:solidFill>
                <a:latin typeface="Calibri"/>
              </a:rPr>
              <a:t>→ </a:t>
            </a:r>
            <a:r>
              <a:rPr lang="en-US" dirty="0" smtClean="0">
                <a:solidFill>
                  <a:srgbClr val="FF0000"/>
                </a:solidFill>
              </a:rPr>
              <a:t>Iron ships </a:t>
            </a:r>
            <a:r>
              <a:rPr lang="en-US" dirty="0" smtClean="0">
                <a:solidFill>
                  <a:srgbClr val="FF0000"/>
                </a:solidFill>
                <a:latin typeface="Calibri"/>
              </a:rPr>
              <a:t>→</a:t>
            </a:r>
            <a:r>
              <a:rPr lang="en-US" dirty="0" smtClean="0">
                <a:solidFill>
                  <a:srgbClr val="FF0000"/>
                </a:solidFill>
              </a:rPr>
              <a:t> Steel ships</a:t>
            </a:r>
          </a:p>
          <a:p>
            <a:pPr marL="1005840" lvl="2" indent="-256032" eaLnBrk="1" fontAlgn="auto" hangingPunct="1">
              <a:spcAft>
                <a:spcPts val="0"/>
              </a:spcAft>
              <a:buFont typeface="Arial"/>
              <a:buChar char="○"/>
              <a:defRPr/>
            </a:pPr>
            <a:r>
              <a:rPr lang="en-US" dirty="0" smtClean="0">
                <a:solidFill>
                  <a:srgbClr val="FF0000"/>
                </a:solidFill>
              </a:rPr>
              <a:t>Wind-powered sails </a:t>
            </a:r>
            <a:r>
              <a:rPr lang="en-US" dirty="0" smtClean="0">
                <a:solidFill>
                  <a:srgbClr val="FF0000"/>
                </a:solidFill>
                <a:latin typeface="Calibri"/>
              </a:rPr>
              <a:t>→ </a:t>
            </a:r>
            <a:r>
              <a:rPr lang="en-US" dirty="0" smtClean="0">
                <a:solidFill>
                  <a:srgbClr val="FF0000"/>
                </a:solidFill>
              </a:rPr>
              <a:t>Steam-powered boilers</a:t>
            </a:r>
          </a:p>
          <a:p>
            <a:pPr marL="722376" lvl="1" indent="-274320" eaLnBrk="1" fontAlgn="auto" hangingPunct="1">
              <a:spcAft>
                <a:spcPts val="0"/>
              </a:spcAft>
              <a:buFont typeface="Wingdings 2"/>
              <a:buChar char=""/>
              <a:defRPr/>
            </a:pPr>
            <a:r>
              <a:rPr lang="en-US" dirty="0" smtClean="0">
                <a:solidFill>
                  <a:srgbClr val="FF0000"/>
                </a:solidFill>
              </a:rPr>
              <a:t>Trains</a:t>
            </a:r>
          </a:p>
          <a:p>
            <a:pPr marL="722376" lvl="1" indent="-274320" eaLnBrk="1" fontAlgn="auto" hangingPunct="1">
              <a:spcAft>
                <a:spcPts val="0"/>
              </a:spcAft>
              <a:buFont typeface="Wingdings 2"/>
              <a:buChar char=""/>
              <a:defRPr/>
            </a:pPr>
            <a:r>
              <a:rPr lang="en-US" dirty="0" smtClean="0">
                <a:solidFill>
                  <a:srgbClr val="FF0000"/>
                </a:solidFill>
              </a:rPr>
              <a:t>Automobiles</a:t>
            </a:r>
          </a:p>
          <a:p>
            <a:pPr marL="420624" indent="-384048" eaLnBrk="1" fontAlgn="auto" hangingPunct="1">
              <a:spcAft>
                <a:spcPts val="0"/>
              </a:spcAft>
              <a:buFont typeface="Wingdings 2"/>
              <a:buChar char=""/>
              <a:defRPr/>
            </a:pPr>
            <a:r>
              <a:rPr lang="en-US" dirty="0" smtClean="0">
                <a:solidFill>
                  <a:srgbClr val="FF0000"/>
                </a:solidFill>
              </a:rPr>
              <a:t>Communication improved</a:t>
            </a:r>
          </a:p>
          <a:p>
            <a:pPr marL="722376" lvl="1" indent="-274320" eaLnBrk="1" fontAlgn="auto" hangingPunct="1">
              <a:spcAft>
                <a:spcPts val="0"/>
              </a:spcAft>
              <a:buFont typeface="Wingdings 2"/>
              <a:buChar char=""/>
              <a:defRPr/>
            </a:pPr>
            <a:r>
              <a:rPr lang="en-US" dirty="0" smtClean="0">
                <a:solidFill>
                  <a:srgbClr val="FF0000"/>
                </a:solidFill>
              </a:rPr>
              <a:t>Telegraph</a:t>
            </a:r>
          </a:p>
          <a:p>
            <a:pPr marL="722376" lvl="1" indent="-274320" eaLnBrk="1" fontAlgn="auto" hangingPunct="1">
              <a:spcAft>
                <a:spcPts val="0"/>
              </a:spcAft>
              <a:buFont typeface="Wingdings 2"/>
              <a:buChar char=""/>
              <a:defRPr/>
            </a:pPr>
            <a:r>
              <a:rPr lang="en-US" dirty="0" smtClean="0">
                <a:solidFill>
                  <a:srgbClr val="FF0000"/>
                </a:solidFill>
              </a:rPr>
              <a:t>Telephone</a:t>
            </a:r>
          </a:p>
          <a:p>
            <a:pPr marL="722376" lvl="1" indent="-274320" eaLnBrk="1" fontAlgn="auto" hangingPunct="1">
              <a:spcAft>
                <a:spcPts val="0"/>
              </a:spcAft>
              <a:buFont typeface="Wingdings 2"/>
              <a:buChar char=""/>
              <a:defRPr/>
            </a:pPr>
            <a:r>
              <a:rPr lang="en-US" dirty="0" smtClean="0">
                <a:solidFill>
                  <a:srgbClr val="FF0000"/>
                </a:solidFill>
              </a:rPr>
              <a:t>Radio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Developments</a:t>
            </a:r>
          </a:p>
        </p:txBody>
      </p:sp>
      <p:sp>
        <p:nvSpPr>
          <p:cNvPr id="3" name="Content Placeholder 2"/>
          <p:cNvSpPr>
            <a:spLocks noGrp="1"/>
          </p:cNvSpPr>
          <p:nvPr>
            <p:ph idx="1"/>
          </p:nvPr>
        </p:nvSpPr>
        <p:spPr>
          <a:xfrm>
            <a:off x="457200" y="1600200"/>
            <a:ext cx="8229600" cy="4953000"/>
          </a:xfrm>
        </p:spPr>
        <p:txBody>
          <a:bodyPr>
            <a:normAutofit/>
          </a:bodyPr>
          <a:lstStyle/>
          <a:p>
            <a:pPr eaLnBrk="1" hangingPunct="1">
              <a:lnSpc>
                <a:spcPct val="80000"/>
              </a:lnSpc>
            </a:pPr>
            <a:r>
              <a:rPr lang="en-US" sz="2300" dirty="0" smtClean="0">
                <a:solidFill>
                  <a:srgbClr val="FF0000"/>
                </a:solidFill>
              </a:rPr>
              <a:t>Mass production of goods</a:t>
            </a:r>
          </a:p>
          <a:p>
            <a:pPr lvl="1" eaLnBrk="1" hangingPunct="1">
              <a:lnSpc>
                <a:spcPct val="80000"/>
              </a:lnSpc>
            </a:pPr>
            <a:r>
              <a:rPr lang="en-US" sz="2000" dirty="0" smtClean="0"/>
              <a:t>Increased numbers of goods</a:t>
            </a:r>
          </a:p>
          <a:p>
            <a:pPr lvl="1" eaLnBrk="1" hangingPunct="1">
              <a:lnSpc>
                <a:spcPct val="80000"/>
              </a:lnSpc>
            </a:pPr>
            <a:r>
              <a:rPr lang="en-US" sz="2000" dirty="0" smtClean="0"/>
              <a:t>Increased diversity of goods produced</a:t>
            </a:r>
          </a:p>
          <a:p>
            <a:pPr eaLnBrk="1" hangingPunct="1">
              <a:lnSpc>
                <a:spcPct val="80000"/>
              </a:lnSpc>
            </a:pPr>
            <a:r>
              <a:rPr lang="en-US" sz="2300" dirty="0" smtClean="0">
                <a:solidFill>
                  <a:srgbClr val="FF0000"/>
                </a:solidFill>
              </a:rPr>
              <a:t>Development of factory system of production</a:t>
            </a:r>
          </a:p>
          <a:p>
            <a:pPr eaLnBrk="1" hangingPunct="1">
              <a:lnSpc>
                <a:spcPct val="80000"/>
              </a:lnSpc>
            </a:pPr>
            <a:r>
              <a:rPr lang="en-US" sz="2300" dirty="0" smtClean="0">
                <a:solidFill>
                  <a:srgbClr val="FF0000"/>
                </a:solidFill>
              </a:rPr>
              <a:t>Rural-to-urban migration</a:t>
            </a:r>
          </a:p>
          <a:p>
            <a:pPr lvl="1" eaLnBrk="1" hangingPunct="1">
              <a:lnSpc>
                <a:spcPct val="80000"/>
              </a:lnSpc>
            </a:pPr>
            <a:r>
              <a:rPr lang="en-US" sz="2000" dirty="0" smtClean="0"/>
              <a:t>People left farms to work in cities</a:t>
            </a:r>
          </a:p>
          <a:p>
            <a:pPr eaLnBrk="1" hangingPunct="1">
              <a:lnSpc>
                <a:spcPct val="80000"/>
              </a:lnSpc>
            </a:pPr>
            <a:r>
              <a:rPr lang="en-US" sz="2300" dirty="0" smtClean="0">
                <a:solidFill>
                  <a:srgbClr val="FF0000"/>
                </a:solidFill>
              </a:rPr>
              <a:t>Development of capitalism</a:t>
            </a:r>
          </a:p>
          <a:p>
            <a:pPr lvl="1" eaLnBrk="1" hangingPunct="1">
              <a:lnSpc>
                <a:spcPct val="80000"/>
              </a:lnSpc>
            </a:pPr>
            <a:r>
              <a:rPr lang="en-US" sz="2000" dirty="0" smtClean="0"/>
              <a:t>Financial capital for continued industrial growth</a:t>
            </a:r>
          </a:p>
          <a:p>
            <a:pPr eaLnBrk="1" hangingPunct="1">
              <a:lnSpc>
                <a:spcPct val="80000"/>
              </a:lnSpc>
            </a:pPr>
            <a:r>
              <a:rPr lang="en-US" sz="2300" dirty="0" smtClean="0">
                <a:solidFill>
                  <a:srgbClr val="FF0000"/>
                </a:solidFill>
              </a:rPr>
              <a:t>Development and growth of new socio-economic classes</a:t>
            </a:r>
          </a:p>
          <a:p>
            <a:pPr lvl="1" eaLnBrk="1" hangingPunct="1">
              <a:lnSpc>
                <a:spcPct val="80000"/>
              </a:lnSpc>
            </a:pPr>
            <a:r>
              <a:rPr lang="en-US" sz="2000" dirty="0" smtClean="0"/>
              <a:t>Working class, bourgeoisie, and wealthy industrial class</a:t>
            </a:r>
          </a:p>
          <a:p>
            <a:pPr eaLnBrk="1" hangingPunct="1">
              <a:lnSpc>
                <a:spcPct val="80000"/>
              </a:lnSpc>
            </a:pPr>
            <a:r>
              <a:rPr lang="en-US" sz="2300" dirty="0" smtClean="0">
                <a:solidFill>
                  <a:srgbClr val="FF0000"/>
                </a:solidFill>
              </a:rPr>
              <a:t>Commitment to research and development</a:t>
            </a:r>
          </a:p>
          <a:p>
            <a:pPr lvl="1" eaLnBrk="1" hangingPunct="1">
              <a:lnSpc>
                <a:spcPct val="80000"/>
              </a:lnSpc>
            </a:pPr>
            <a:r>
              <a:rPr lang="en-US" sz="2000" dirty="0" smtClean="0"/>
              <a:t>Investments in new technologies</a:t>
            </a:r>
          </a:p>
          <a:p>
            <a:pPr lvl="1" eaLnBrk="1" hangingPunct="1">
              <a:lnSpc>
                <a:spcPct val="80000"/>
              </a:lnSpc>
            </a:pPr>
            <a:r>
              <a:rPr lang="en-US" sz="2000" dirty="0" smtClean="0"/>
              <a:t>Industrial and governmental interest in promoting invention, the sciences, and overall industrial growth</a:t>
            </a:r>
          </a:p>
          <a:p>
            <a:pPr lvl="1"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Background of the Industrial Revolution</a:t>
            </a:r>
            <a:endParaRPr lang="en-US" dirty="0"/>
          </a:p>
        </p:txBody>
      </p:sp>
      <p:sp>
        <p:nvSpPr>
          <p:cNvPr id="14339" name="Content Placeholder 2"/>
          <p:cNvSpPr>
            <a:spLocks noGrp="1"/>
          </p:cNvSpPr>
          <p:nvPr>
            <p:ph idx="1"/>
          </p:nvPr>
        </p:nvSpPr>
        <p:spPr/>
        <p:txBody>
          <a:bodyPr/>
          <a:lstStyle/>
          <a:p>
            <a:pPr eaLnBrk="1" hangingPunct="1"/>
            <a:r>
              <a:rPr lang="en-US" smtClean="0"/>
              <a:t>Commercial Revolution</a:t>
            </a:r>
          </a:p>
          <a:p>
            <a:pPr lvl="1" eaLnBrk="1" hangingPunct="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eaLnBrk="1" hangingPunct="1"/>
            <a:r>
              <a:rPr lang="en-US" smtClean="0"/>
              <a:t>Europeans expanded their power worldwide</a:t>
            </a:r>
          </a:p>
          <a:p>
            <a:pPr lvl="1" eaLnBrk="1" hangingPunct="1"/>
            <a:r>
              <a:rPr lang="en-US" smtClean="0"/>
              <a:t>Increased geographic knowledge</a:t>
            </a:r>
          </a:p>
          <a:p>
            <a:pPr lvl="1" eaLnBrk="1" hangingPunct="1"/>
            <a:r>
              <a:rPr lang="en-US" smtClean="0"/>
              <a:t>Colonies in the Americas and Asia</a:t>
            </a:r>
          </a:p>
          <a:p>
            <a:pPr lvl="1" eaLnBrk="1" hangingPunct="1"/>
            <a:r>
              <a:rPr lang="en-US" smtClean="0"/>
              <a:t>Increased trade and commerce</a:t>
            </a:r>
          </a:p>
          <a:p>
            <a:pPr lvl="1" eaLnBrk="1" hangingPunct="1"/>
            <a:r>
              <a:rPr lang="en-US" smtClean="0"/>
              <a:t>Guild system could not meet the demands of increasing numbers goods</a:t>
            </a:r>
          </a:p>
          <a:p>
            <a:pPr lvl="1"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Development of the </a:t>
            </a:r>
            <a:r>
              <a:rPr lang="en-US" dirty="0" smtClean="0">
                <a:solidFill>
                  <a:srgbClr val="FF0000"/>
                </a:solidFill>
              </a:rPr>
              <a:t>Domestic System</a:t>
            </a:r>
            <a:r>
              <a:rPr lang="en-US" dirty="0" smtClean="0"/>
              <a:t> of Production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eaLnBrk="1" hangingPunct="1">
              <a:lnSpc>
                <a:spcPct val="90000"/>
              </a:lnSpc>
            </a:pPr>
            <a:r>
              <a:rPr lang="en-US" sz="2800" dirty="0" smtClean="0"/>
              <a:t>Domestic system developed in England</a:t>
            </a:r>
          </a:p>
          <a:p>
            <a:pPr eaLnBrk="1" hangingPunct="1">
              <a:lnSpc>
                <a:spcPct val="90000"/>
              </a:lnSpc>
            </a:pPr>
            <a:r>
              <a:rPr lang="en-US" sz="2800" dirty="0" smtClean="0"/>
              <a:t>Late 1600s-late 1800s</a:t>
            </a:r>
          </a:p>
          <a:p>
            <a:pPr eaLnBrk="1" hangingPunct="1">
              <a:lnSpc>
                <a:spcPct val="90000"/>
              </a:lnSpc>
            </a:pPr>
            <a:r>
              <a:rPr lang="en-US" sz="2800" dirty="0" smtClean="0"/>
              <a:t>Domestic system of production – </a:t>
            </a:r>
            <a:r>
              <a:rPr lang="en-US" sz="2800" dirty="0" smtClean="0">
                <a:solidFill>
                  <a:srgbClr val="FF0000"/>
                </a:solidFill>
              </a:rPr>
              <a:t>“putting out” </a:t>
            </a:r>
            <a:r>
              <a:rPr lang="en-US" sz="2800" dirty="0" smtClean="0"/>
              <a:t>system</a:t>
            </a:r>
          </a:p>
          <a:p>
            <a:pPr lvl="1" eaLnBrk="1" hangingPunct="1">
              <a:lnSpc>
                <a:spcPct val="90000"/>
              </a:lnSpc>
            </a:pPr>
            <a:r>
              <a:rPr lang="en-US" sz="2400" dirty="0" smtClean="0">
                <a:solidFill>
                  <a:srgbClr val="FF0000"/>
                </a:solidFill>
              </a:rPr>
              <a:t>Businesspeople delivered raw materials to workers’ homes</a:t>
            </a:r>
          </a:p>
          <a:p>
            <a:pPr lvl="1" eaLnBrk="1" hangingPunct="1">
              <a:lnSpc>
                <a:spcPct val="90000"/>
              </a:lnSpc>
            </a:pPr>
            <a:r>
              <a:rPr lang="en-US" sz="2400" dirty="0" smtClean="0">
                <a:solidFill>
                  <a:srgbClr val="FF0000"/>
                </a:solidFill>
              </a:rPr>
              <a:t>Workers manufactured goods from these raw materials in their homes (typically articles of clothing)</a:t>
            </a:r>
          </a:p>
          <a:p>
            <a:pPr lvl="1" eaLnBrk="1" hangingPunct="1">
              <a:lnSpc>
                <a:spcPct val="90000"/>
              </a:lnSpc>
            </a:pPr>
            <a:r>
              <a:rPr lang="en-US" sz="2400" dirty="0" smtClean="0">
                <a:solidFill>
                  <a:srgbClr val="FF0000"/>
                </a:solidFill>
              </a:rPr>
              <a:t>Businesspeople picked up finished goods and paid workers wages based on number of items</a:t>
            </a:r>
          </a:p>
          <a:p>
            <a:pPr eaLnBrk="1" hangingPunct="1">
              <a:lnSpc>
                <a:spcPct val="90000"/>
              </a:lnSpc>
            </a:pPr>
            <a:r>
              <a:rPr lang="en-US" sz="2800" dirty="0" smtClean="0">
                <a:solidFill>
                  <a:srgbClr val="FF0000"/>
                </a:solidFill>
              </a:rPr>
              <a:t>Domestic system could not keep up with demand</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solidFill>
                  <a:srgbClr val="FF0000"/>
                </a:solidFill>
              </a:rPr>
              <a:t>Factory System</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Developed to replace the domestic system of production</a:t>
            </a:r>
          </a:p>
          <a:p>
            <a:pPr marL="420624" indent="-384048" eaLnBrk="1" fontAlgn="auto" hangingPunct="1">
              <a:spcAft>
                <a:spcPts val="0"/>
              </a:spcAft>
              <a:buFont typeface="Wingdings 2"/>
              <a:buChar char=""/>
              <a:defRPr/>
            </a:pPr>
            <a:r>
              <a:rPr lang="en-US" dirty="0" smtClean="0">
                <a:solidFill>
                  <a:srgbClr val="FF0000"/>
                </a:solidFill>
              </a:rPr>
              <a:t>Faster method of production</a:t>
            </a:r>
          </a:p>
          <a:p>
            <a:pPr marL="420624" indent="-384048" eaLnBrk="1" fontAlgn="auto" hangingPunct="1">
              <a:spcAft>
                <a:spcPts val="0"/>
              </a:spcAft>
              <a:buFont typeface="Wingdings 2"/>
              <a:buChar char=""/>
              <a:defRPr/>
            </a:pPr>
            <a:r>
              <a:rPr lang="en-US" dirty="0" smtClean="0"/>
              <a:t>Workers </a:t>
            </a:r>
            <a:r>
              <a:rPr lang="en-US" dirty="0" smtClean="0">
                <a:solidFill>
                  <a:srgbClr val="FF0000"/>
                </a:solidFill>
              </a:rPr>
              <a:t>concentrated</a:t>
            </a:r>
            <a:r>
              <a:rPr lang="en-US" dirty="0" smtClean="0"/>
              <a:t> in a set location</a:t>
            </a:r>
          </a:p>
          <a:p>
            <a:pPr marL="420624" indent="-384048" eaLnBrk="1" fontAlgn="auto" hangingPunct="1">
              <a:spcAft>
                <a:spcPts val="0"/>
              </a:spcAft>
              <a:buFont typeface="Wingdings 2"/>
              <a:buChar char=""/>
              <a:defRPr/>
            </a:pPr>
            <a:r>
              <a:rPr lang="en-US" dirty="0" smtClean="0">
                <a:solidFill>
                  <a:srgbClr val="FF0000"/>
                </a:solidFill>
              </a:rPr>
              <a:t>Production anticipated demand </a:t>
            </a:r>
          </a:p>
          <a:p>
            <a:pPr marL="722376" lvl="1" indent="-274320" eaLnBrk="1" fontAlgn="auto" hangingPunct="1">
              <a:spcAft>
                <a:spcPts val="0"/>
              </a:spcAft>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pic>
        <p:nvPicPr>
          <p:cNvPr id="18435" name="Content Placeholder 3" descr="domesticvsfactorysystem.bmp"/>
          <p:cNvPicPr>
            <a:picLocks noGrp="1" noChangeAspect="1"/>
          </p:cNvPicPr>
          <p:nvPr>
            <p:ph idx="1"/>
          </p:nvPr>
        </p:nvPicPr>
        <p:blipFill>
          <a:blip r:embed="rId2" cstate="print"/>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0000"/>
                </a:solidFill>
              </a:rPr>
              <a:t>England</a:t>
            </a:r>
            <a:r>
              <a:rPr lang="en-US" dirty="0" smtClean="0"/>
              <a:t>: </a:t>
            </a:r>
            <a:r>
              <a:rPr lang="en-US" dirty="0" smtClean="0">
                <a:solidFill>
                  <a:srgbClr val="FF0000"/>
                </a:solidFill>
              </a:rPr>
              <a:t>Birthplace of the Industrial Revolution </a:t>
            </a:r>
            <a:endParaRPr lang="en-US" dirty="0">
              <a:solidFill>
                <a:srgbClr val="FF0000"/>
              </a:solidFill>
            </a:endParaRPr>
          </a:p>
        </p:txBody>
      </p:sp>
      <p:sp>
        <p:nvSpPr>
          <p:cNvPr id="19459" name="Content Placeholder 2"/>
          <p:cNvSpPr>
            <a:spLocks noGrp="1"/>
          </p:cNvSpPr>
          <p:nvPr>
            <p:ph idx="1"/>
          </p:nvPr>
        </p:nvSpPr>
        <p:spPr>
          <a:xfrm>
            <a:off x="457200" y="1981200"/>
            <a:ext cx="7467600" cy="4191000"/>
          </a:xfrm>
        </p:spPr>
        <p:txBody>
          <a:bodyPr/>
          <a:lstStyle/>
          <a:p>
            <a:pPr eaLnBrk="1" hangingPunct="1"/>
            <a:r>
              <a:rPr lang="en-US" dirty="0" smtClean="0"/>
              <a:t>No concrete start date for the Industrial Revolution</a:t>
            </a:r>
          </a:p>
          <a:p>
            <a:pPr eaLnBrk="1" hangingPunct="1"/>
            <a:endParaRPr lang="en-US" dirty="0" smtClean="0"/>
          </a:p>
          <a:p>
            <a:pPr eaLnBrk="1" hangingPunct="1"/>
            <a:r>
              <a:rPr lang="en-US" dirty="0" smtClean="0"/>
              <a:t>Marked by gradual, slow changes</a:t>
            </a:r>
          </a:p>
          <a:p>
            <a:pPr eaLnBrk="1" hangingPunct="1"/>
            <a:endParaRPr lang="en-US" dirty="0" smtClean="0"/>
          </a:p>
          <a:p>
            <a:pPr eaLnBrk="1" hangingPunct="1"/>
            <a:r>
              <a:rPr lang="en-US" dirty="0" smtClean="0">
                <a:solidFill>
                  <a:srgbClr val="FF0000"/>
                </a:solidFill>
              </a:rPr>
              <a:t>After 1750 – these changes were noticeable first in England</a:t>
            </a:r>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smtClean="0">
                <a:solidFill>
                  <a:srgbClr val="FF0000"/>
                </a:solidFill>
              </a:rPr>
              <a:t>The Agricultural Revolution </a:t>
            </a:r>
          </a:p>
        </p:txBody>
      </p:sp>
      <p:sp>
        <p:nvSpPr>
          <p:cNvPr id="3" name="Content Placeholder 2"/>
          <p:cNvSpPr>
            <a:spLocks noGrp="1"/>
          </p:cNvSpPr>
          <p:nvPr>
            <p:ph idx="1"/>
          </p:nvPr>
        </p:nvSpPr>
        <p:spPr/>
        <p:txBody>
          <a:bodyPr>
            <a:normAutofit/>
          </a:bodyPr>
          <a:lstStyle/>
          <a:p>
            <a:pPr eaLnBrk="1" hangingPunct="1">
              <a:lnSpc>
                <a:spcPct val="90000"/>
              </a:lnSpc>
            </a:pPr>
            <a:r>
              <a:rPr lang="en-US" sz="2800" dirty="0" smtClean="0">
                <a:solidFill>
                  <a:srgbClr val="FF0000"/>
                </a:solidFill>
              </a:rPr>
              <a:t>Agricultural methods had not changed much since the Middle Ages</a:t>
            </a:r>
          </a:p>
          <a:p>
            <a:pPr eaLnBrk="1" hangingPunct="1">
              <a:lnSpc>
                <a:spcPct val="90000"/>
              </a:lnSpc>
            </a:pPr>
            <a:r>
              <a:rPr lang="en-US" sz="2800" dirty="0" smtClean="0"/>
              <a:t>Tools – hoe, sickle, wooden plow</a:t>
            </a:r>
          </a:p>
          <a:p>
            <a:pPr eaLnBrk="1" hangingPunct="1">
              <a:lnSpc>
                <a:spcPct val="90000"/>
              </a:lnSpc>
            </a:pPr>
            <a:r>
              <a:rPr lang="en-US" sz="2800" dirty="0" smtClean="0">
                <a:solidFill>
                  <a:srgbClr val="FF0000"/>
                </a:solidFill>
              </a:rPr>
              <a:t>Three-field system </a:t>
            </a:r>
            <a:r>
              <a:rPr lang="en-US" sz="2800" dirty="0" smtClean="0"/>
              <a:t>– farmers left 1/3 of the land fallow each year to restore fertility to the soil</a:t>
            </a:r>
          </a:p>
          <a:p>
            <a:pPr eaLnBrk="1" hangingPunct="1">
              <a:lnSpc>
                <a:spcPct val="90000"/>
              </a:lnSpc>
            </a:pPr>
            <a:r>
              <a:rPr lang="en-US" sz="2800" dirty="0" smtClean="0"/>
              <a:t>Open-field system – unfenced farms with few improvements made to the land</a:t>
            </a:r>
          </a:p>
          <a:p>
            <a:pPr eaLnBrk="1" hangingPunct="1">
              <a:lnSpc>
                <a:spcPct val="90000"/>
              </a:lnSpc>
            </a:pPr>
            <a:r>
              <a:rPr lang="en-US" sz="2800" dirty="0" smtClean="0"/>
              <a:t>No significant surplus – only enough food was made to feed the population</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Capital</a:t>
            </a:r>
            <a:endParaRPr lang="en-US" dirty="0"/>
          </a:p>
        </p:txBody>
      </p:sp>
      <p:sp>
        <p:nvSpPr>
          <p:cNvPr id="21507" name="Content Placeholder 2"/>
          <p:cNvSpPr>
            <a:spLocks noGrp="1"/>
          </p:cNvSpPr>
          <p:nvPr>
            <p:ph idx="1"/>
          </p:nvPr>
        </p:nvSpPr>
        <p:spPr/>
        <p:txBody>
          <a:bodyPr/>
          <a:lstStyle/>
          <a:p>
            <a:pPr eaLnBrk="1" hangingPunct="1"/>
            <a:r>
              <a:rPr lang="en-US" dirty="0" smtClean="0"/>
              <a:t>The Commercial Revolution made many English merchants very wealthy</a:t>
            </a:r>
          </a:p>
          <a:p>
            <a:pPr eaLnBrk="1" hangingPunct="1"/>
            <a:endParaRPr lang="en-US" dirty="0" smtClean="0"/>
          </a:p>
          <a:p>
            <a:pPr eaLnBrk="1" hangingPunct="1"/>
            <a:r>
              <a:rPr lang="en-US" dirty="0" smtClean="0"/>
              <a:t>These merchants had the </a:t>
            </a:r>
            <a:r>
              <a:rPr lang="en-US" dirty="0" smtClean="0">
                <a:solidFill>
                  <a:srgbClr val="FF0000"/>
                </a:solidFill>
              </a:rPr>
              <a:t>capital to invest in the factory system – money to buy buildings, machinery, and raw materials</a:t>
            </a:r>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Colonies and Markets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eaLnBrk="1" hangingPunct="1">
              <a:lnSpc>
                <a:spcPct val="90000"/>
              </a:lnSpc>
            </a:pPr>
            <a:r>
              <a:rPr lang="en-US" sz="2600" dirty="0" smtClean="0"/>
              <a:t>Wealth from the Commercial Revolution spread beyond the merchant class</a:t>
            </a:r>
          </a:p>
          <a:p>
            <a:pPr eaLnBrk="1" hangingPunct="1">
              <a:lnSpc>
                <a:spcPct val="90000"/>
              </a:lnSpc>
            </a:pPr>
            <a:endParaRPr lang="en-US" sz="2600" dirty="0" smtClean="0"/>
          </a:p>
          <a:p>
            <a:pPr eaLnBrk="1" hangingPunct="1">
              <a:lnSpc>
                <a:spcPct val="90000"/>
              </a:lnSpc>
            </a:pPr>
            <a:r>
              <a:rPr lang="en-US" sz="2600" dirty="0" smtClean="0">
                <a:solidFill>
                  <a:srgbClr val="FF0000"/>
                </a:solidFill>
              </a:rPr>
              <a:t>England had more colonies than any other nation</a:t>
            </a:r>
          </a:p>
          <a:p>
            <a:pPr eaLnBrk="1" hangingPunct="1">
              <a:lnSpc>
                <a:spcPct val="90000"/>
              </a:lnSpc>
            </a:pPr>
            <a:endParaRPr lang="en-US" sz="2600" dirty="0" smtClean="0"/>
          </a:p>
          <a:p>
            <a:pPr eaLnBrk="1" hangingPunct="1">
              <a:lnSpc>
                <a:spcPct val="90000"/>
              </a:lnSpc>
            </a:pPr>
            <a:r>
              <a:rPr lang="en-US" sz="2600" dirty="0" smtClean="0">
                <a:solidFill>
                  <a:srgbClr val="FF0000"/>
                </a:solidFill>
              </a:rPr>
              <a:t>Its colonies gave England access to enormous markets and vast amounts of raw materials </a:t>
            </a:r>
          </a:p>
          <a:p>
            <a:pPr eaLnBrk="1" hangingPunct="1">
              <a:lnSpc>
                <a:spcPct val="90000"/>
              </a:lnSpc>
            </a:pPr>
            <a:endParaRPr lang="en-US" sz="2600" dirty="0" smtClean="0"/>
          </a:p>
          <a:p>
            <a:pPr eaLnBrk="1" hangingPunct="1">
              <a:lnSpc>
                <a:spcPct val="90000"/>
              </a:lnSpc>
            </a:pPr>
            <a:r>
              <a:rPr lang="en-US" sz="2600" dirty="0" smtClean="0"/>
              <a:t>Colonies had rich textile industries for centuries</a:t>
            </a:r>
          </a:p>
          <a:p>
            <a:pPr lvl="1" eaLnBrk="1" hangingPunct="1">
              <a:lnSpc>
                <a:spcPct val="90000"/>
              </a:lnSpc>
            </a:pPr>
            <a:r>
              <a:rPr lang="en-US" sz="2200" dirty="0" smtClean="0"/>
              <a:t>Many of the natural cloths popular today, such as calico and gingham, were originally created in India</a:t>
            </a:r>
          </a:p>
          <a:p>
            <a:pPr lvl="1" eaLnBrk="1" hangingPunct="1">
              <a:lnSpc>
                <a:spcPct val="90000"/>
              </a:lnSpc>
            </a:pPr>
            <a:r>
              <a:rPr lang="en-US" sz="2200" dirty="0" smtClean="0"/>
              <a:t>China had a silk industry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Raw Materials</a:t>
            </a:r>
            <a:endParaRPr lang="en-US" dirty="0"/>
          </a:p>
        </p:txBody>
      </p:sp>
      <p:sp>
        <p:nvSpPr>
          <p:cNvPr id="3" name="Content Placeholder 2"/>
          <p:cNvSpPr>
            <a:spLocks noGrp="1"/>
          </p:cNvSpPr>
          <p:nvPr>
            <p:ph idx="1"/>
          </p:nvPr>
        </p:nvSpPr>
        <p:spPr>
          <a:xfrm>
            <a:off x="457200" y="1600200"/>
            <a:ext cx="7467600" cy="4876800"/>
          </a:xfrm>
        </p:spPr>
        <p:txBody>
          <a:bodyPr>
            <a:normAutofit/>
          </a:bodyPr>
          <a:lstStyle/>
          <a:p>
            <a:pPr eaLnBrk="1" hangingPunct="1">
              <a:lnSpc>
                <a:spcPct val="90000"/>
              </a:lnSpc>
            </a:pPr>
            <a:r>
              <a:rPr lang="en-US" dirty="0" smtClean="0"/>
              <a:t>England itself possessed the necessary raw materials to create the means of production</a:t>
            </a:r>
          </a:p>
          <a:p>
            <a:pPr eaLnBrk="1" hangingPunct="1">
              <a:lnSpc>
                <a:spcPct val="90000"/>
              </a:lnSpc>
            </a:pPr>
            <a:endParaRPr lang="en-US" dirty="0" smtClean="0"/>
          </a:p>
          <a:p>
            <a:pPr eaLnBrk="1" hangingPunct="1">
              <a:lnSpc>
                <a:spcPct val="90000"/>
              </a:lnSpc>
            </a:pPr>
            <a:r>
              <a:rPr lang="en-US" dirty="0" smtClean="0">
                <a:solidFill>
                  <a:schemeClr val="accent2">
                    <a:lumMod val="60000"/>
                    <a:lumOff val="40000"/>
                  </a:schemeClr>
                </a:solidFill>
              </a:rPr>
              <a:t>Coal</a:t>
            </a:r>
            <a:r>
              <a:rPr lang="en-US" dirty="0" smtClean="0">
                <a:solidFill>
                  <a:srgbClr val="FF0000"/>
                </a:solidFill>
              </a:rPr>
              <a:t> – vast coal reserves powered steam engines</a:t>
            </a:r>
          </a:p>
          <a:p>
            <a:pPr eaLnBrk="1" hangingPunct="1">
              <a:lnSpc>
                <a:spcPct val="90000"/>
              </a:lnSpc>
            </a:pPr>
            <a:endParaRPr lang="en-US" dirty="0" smtClean="0"/>
          </a:p>
          <a:p>
            <a:pPr eaLnBrk="1" hangingPunct="1">
              <a:lnSpc>
                <a:spcPct val="90000"/>
              </a:lnSpc>
            </a:pPr>
            <a:r>
              <a:rPr lang="en-US" dirty="0" smtClean="0">
                <a:solidFill>
                  <a:schemeClr val="accent2">
                    <a:lumMod val="60000"/>
                    <a:lumOff val="40000"/>
                  </a:schemeClr>
                </a:solidFill>
              </a:rPr>
              <a:t>Iron </a:t>
            </a:r>
            <a:r>
              <a:rPr lang="en-US" dirty="0" smtClean="0">
                <a:solidFill>
                  <a:srgbClr val="FF0000"/>
                </a:solidFill>
              </a:rPr>
              <a:t>– basic building block of large machines, railroad tracks, trains, and ships</a:t>
            </a:r>
          </a:p>
          <a:p>
            <a:pPr eaLnBrk="1" hangingPunct="1">
              <a:lnSpc>
                <a:spcPct val="90000"/>
              </a:lnSpc>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Workers</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eaLnBrk="1" hangingPunct="1">
              <a:lnSpc>
                <a:spcPct val="90000"/>
              </a:lnSpc>
            </a:pPr>
            <a:r>
              <a:rPr lang="en-US" dirty="0" smtClean="0">
                <a:solidFill>
                  <a:srgbClr val="FF0000"/>
                </a:solidFill>
              </a:rPr>
              <a:t>Serfdom and guilds ended earlier in England than other countries</a:t>
            </a:r>
          </a:p>
          <a:p>
            <a:pPr eaLnBrk="1" hangingPunct="1">
              <a:lnSpc>
                <a:spcPct val="90000"/>
              </a:lnSpc>
            </a:pPr>
            <a:endParaRPr lang="en-US" dirty="0" smtClean="0"/>
          </a:p>
          <a:p>
            <a:pPr eaLnBrk="1" hangingPunct="1">
              <a:lnSpc>
                <a:spcPct val="90000"/>
              </a:lnSpc>
            </a:pPr>
            <a:r>
              <a:rPr lang="en-US" dirty="0" smtClean="0"/>
              <a:t>English people could freely travel from the countryside to the cities</a:t>
            </a:r>
          </a:p>
          <a:p>
            <a:pPr eaLnBrk="1" hangingPunct="1">
              <a:lnSpc>
                <a:spcPct val="90000"/>
              </a:lnSpc>
            </a:pPr>
            <a:endParaRPr lang="en-US" dirty="0" smtClean="0"/>
          </a:p>
          <a:p>
            <a:pPr eaLnBrk="1" hangingPunct="1">
              <a:lnSpc>
                <a:spcPct val="90000"/>
              </a:lnSpc>
            </a:pPr>
            <a:r>
              <a:rPr lang="en-US" dirty="0" smtClean="0">
                <a:solidFill>
                  <a:srgbClr val="FF0000"/>
                </a:solidFill>
              </a:rPr>
              <a:t>Enclosure Acts – caused many small farmers to lose their lands, and these former farmers increased the labor supply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Merchant Marine</a:t>
            </a:r>
            <a:endParaRPr lang="en-US" dirty="0"/>
          </a:p>
        </p:txBody>
      </p:sp>
      <p:sp>
        <p:nvSpPr>
          <p:cNvPr id="25603" name="Content Placeholder 2"/>
          <p:cNvSpPr>
            <a:spLocks noGrp="1"/>
          </p:cNvSpPr>
          <p:nvPr>
            <p:ph idx="1"/>
          </p:nvPr>
        </p:nvSpPr>
        <p:spPr>
          <a:xfrm>
            <a:off x="457200" y="1600200"/>
            <a:ext cx="8153400" cy="4800600"/>
          </a:xfrm>
        </p:spPr>
        <p:txBody>
          <a:bodyPr/>
          <a:lstStyle/>
          <a:p>
            <a:pPr eaLnBrk="1" hangingPunct="1"/>
            <a:r>
              <a:rPr lang="en-US" dirty="0" smtClean="0">
                <a:solidFill>
                  <a:srgbClr val="FF0000"/>
                </a:solidFill>
              </a:rPr>
              <a:t>World’s largest merchant fleet </a:t>
            </a:r>
          </a:p>
          <a:p>
            <a:pPr eaLnBrk="1" hangingPunct="1"/>
            <a:endParaRPr lang="en-US" dirty="0" smtClean="0"/>
          </a:p>
          <a:p>
            <a:pPr eaLnBrk="1" hangingPunct="1"/>
            <a:r>
              <a:rPr lang="en-US" dirty="0" smtClean="0"/>
              <a:t>Merchant marine built up from the Commercial Revolution</a:t>
            </a:r>
          </a:p>
          <a:p>
            <a:pPr eaLnBrk="1" hangingPunct="1"/>
            <a:endParaRPr lang="en-US" dirty="0" smtClean="0"/>
          </a:p>
          <a:p>
            <a:pPr eaLnBrk="1" hangingPunct="1"/>
            <a:r>
              <a:rPr lang="en-US" dirty="0" smtClean="0">
                <a:solidFill>
                  <a:srgbClr val="FF0000"/>
                </a:solidFill>
              </a:rPr>
              <a:t>Vast numbers of ships could bring raw materials and finished goods to and from England’s colonies and possessions, as well as to and from other countries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Geography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England is the political center of Great Britain, </a:t>
            </a:r>
            <a:r>
              <a:rPr lang="en-US" dirty="0" smtClean="0">
                <a:solidFill>
                  <a:srgbClr val="FF0000"/>
                </a:solidFill>
              </a:rPr>
              <a:t>an island</a:t>
            </a:r>
          </a:p>
          <a:p>
            <a:pPr marL="420624" indent="-384048" eaLnBrk="1" fontAlgn="auto" hangingPunct="1">
              <a:spcAft>
                <a:spcPts val="0"/>
              </a:spcAft>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eaLnBrk="1" fontAlgn="auto" hangingPunct="1">
              <a:spcAft>
                <a:spcPts val="0"/>
              </a:spcAft>
              <a:buFont typeface="Wingdings 2"/>
              <a:buChar char=""/>
              <a:defRPr/>
            </a:pPr>
            <a:r>
              <a:rPr lang="en-US" dirty="0" smtClean="0">
                <a:solidFill>
                  <a:srgbClr val="FF0000"/>
                </a:solidFill>
              </a:rPr>
              <a:t>Island has excellent harbors and ports</a:t>
            </a:r>
          </a:p>
          <a:p>
            <a:pPr marL="420624" indent="-384048" eaLnBrk="1" fontAlgn="auto" hangingPunct="1">
              <a:spcAft>
                <a:spcPts val="0"/>
              </a:spcAft>
              <a:buFont typeface="Wingdings 2"/>
              <a:buChar char=""/>
              <a:defRPr/>
            </a:pPr>
            <a:r>
              <a:rPr lang="en-US" dirty="0" smtClean="0"/>
              <a:t>Damp climate benefited the textile industry (thread did not dry out)</a:t>
            </a:r>
          </a:p>
          <a:p>
            <a:pPr marL="420624" indent="-384048" eaLnBrk="1" fontAlgn="auto" hangingPunct="1">
              <a:spcAft>
                <a:spcPts val="0"/>
              </a:spcAft>
              <a:buFont typeface="Wingdings 2"/>
              <a:buChar char=""/>
              <a:defRPr/>
            </a:pPr>
            <a:r>
              <a:rPr lang="en-US" dirty="0" smtClean="0">
                <a:solidFill>
                  <a:srgbClr val="FF0000"/>
                </a:solidFill>
              </a:rPr>
              <a:t>Government stable and supportive</a:t>
            </a:r>
          </a:p>
          <a:p>
            <a:pPr marL="420624" indent="-384048" eaLnBrk="1" fontAlgn="auto" hangingPunct="1">
              <a:spcAft>
                <a:spcPts val="0"/>
              </a:spcAft>
              <a:buFont typeface="Wingdings 2"/>
              <a:buChar char=""/>
              <a:defRPr/>
            </a:pPr>
            <a:r>
              <a:rPr lang="en-US" dirty="0" smtClean="0"/>
              <a:t>No internal trade barriers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100" smtClean="0"/>
              <a:t>“Necessity Is the Mother of Invention”</a:t>
            </a:r>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100" smtClean="0"/>
              <a:t>“Necessity Is the Mother of Invention” </a:t>
            </a:r>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100" smtClean="0"/>
              <a:t>“Necessity Is the Mother of Invention”</a:t>
            </a:r>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100" smtClean="0"/>
              <a:t>“Necessity Is the Mother of Invention”</a:t>
            </a:r>
          </a:p>
        </p:txBody>
      </p:sp>
      <p:graphicFrame>
        <p:nvGraphicFramePr>
          <p:cNvPr id="4" name="Content Placeholder 3"/>
          <p:cNvGraphicFramePr>
            <a:graphicFrameLocks noGrp="1"/>
          </p:cNvGraphicFramePr>
          <p:nvPr>
            <p:ph idx="1"/>
          </p:nvPr>
        </p:nvGraphicFramePr>
        <p:xfrm>
          <a:off x="457200" y="381000"/>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TextBox 4"/>
          <p:cNvSpPr txBox="1">
            <a:spLocks noChangeArrowheads="1"/>
          </p:cNvSpPr>
          <p:nvPr/>
        </p:nvSpPr>
        <p:spPr bwMode="auto">
          <a:xfrm>
            <a:off x="457200" y="4724400"/>
            <a:ext cx="8229600" cy="1570038"/>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The process of inventing never ends</a:t>
            </a: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One invention inevitably leads to improvements upon it and to more inventions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Agriculture and Industry</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solidFill>
                  <a:srgbClr val="FF0000"/>
                </a:solidFill>
              </a:rPr>
              <a:t>The Industrial Revolution brought machinery to farms</a:t>
            </a:r>
          </a:p>
          <a:p>
            <a:pPr marL="420624" indent="-384048" eaLnBrk="1" fontAlgn="auto" hangingPunct="1">
              <a:spcAft>
                <a:spcPts val="0"/>
              </a:spcAft>
              <a:buFont typeface="Wingdings 2"/>
              <a:buChar char=""/>
              <a:defRPr/>
            </a:pPr>
            <a:r>
              <a:rPr lang="en-US" dirty="0" smtClean="0">
                <a:solidFill>
                  <a:srgbClr val="FF0000"/>
                </a:solidFill>
              </a:rPr>
              <a:t>The use of farm machinery meant that fewer farm workers were needed</a:t>
            </a:r>
          </a:p>
          <a:p>
            <a:pPr marL="420624" indent="-384048" eaLnBrk="1" fontAlgn="auto" hangingPunct="1">
              <a:spcAft>
                <a:spcPts val="0"/>
              </a:spcAft>
              <a:buFont typeface="Wingdings 2"/>
              <a:buChar char=""/>
              <a:defRPr/>
            </a:pPr>
            <a:r>
              <a:rPr lang="en-US" dirty="0" smtClean="0">
                <a:solidFill>
                  <a:srgbClr val="FF0000"/>
                </a:solidFill>
              </a:rPr>
              <a:t>Displaced farm workers moved to the cities to find work in factories</a:t>
            </a:r>
          </a:p>
          <a:p>
            <a:pPr marL="722376" lvl="1" indent="-274320" eaLnBrk="1" fontAlgn="auto" hangingPunct="1">
              <a:spcAft>
                <a:spcPts val="0"/>
              </a:spcAft>
              <a:buFont typeface="Wingdings 2"/>
              <a:buChar char=""/>
              <a:defRPr/>
            </a:pPr>
            <a:r>
              <a:rPr lang="en-US" dirty="0" smtClean="0">
                <a:solidFill>
                  <a:srgbClr val="FF0000"/>
                </a:solidFill>
              </a:rPr>
              <a:t>This is called rural-to-urban migration</a:t>
            </a:r>
          </a:p>
          <a:p>
            <a:pPr marL="420624" indent="-384048" eaLnBrk="1" fontAlgn="auto" hangingPunct="1">
              <a:spcAft>
                <a:spcPts val="0"/>
              </a:spcAft>
              <a:buFont typeface="Wingdings 2"/>
              <a:buChar char=""/>
              <a:defRPr/>
            </a:pPr>
            <a:r>
              <a:rPr lang="en-US" dirty="0" smtClean="0"/>
              <a:t>Growing populations in urban cities required farmers to grow more crops</a:t>
            </a:r>
          </a:p>
          <a:p>
            <a:pPr marL="722376" lvl="1" indent="-274320" eaLnBrk="1" fontAlgn="auto" hangingPunct="1">
              <a:spcAft>
                <a:spcPts val="0"/>
              </a:spcAft>
              <a:buFont typeface="Wingdings 2"/>
              <a:buChar char=""/>
              <a:defRPr/>
            </a:pPr>
            <a:r>
              <a:rPr lang="en-US" dirty="0" smtClean="0"/>
              <a:t>Food to eat</a:t>
            </a:r>
          </a:p>
          <a:p>
            <a:pPr marL="722376" lvl="1" indent="-274320" eaLnBrk="1" fontAlgn="auto" hangingPunct="1">
              <a:spcAft>
                <a:spcPts val="0"/>
              </a:spcAft>
              <a:buFont typeface="Wingdings 2"/>
              <a:buChar char=""/>
              <a:defRPr/>
            </a:pPr>
            <a:r>
              <a:rPr lang="en-US" dirty="0" smtClean="0"/>
              <a:t>Raw materials (like cotton) for textile factories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FF0000"/>
                </a:solidFill>
              </a:rPr>
              <a:t>The Textile </a:t>
            </a:r>
            <a:r>
              <a:rPr lang="en-US" dirty="0" smtClean="0">
                <a:solidFill>
                  <a:srgbClr val="FF0000"/>
                </a:solidFill>
              </a:rPr>
              <a:t>Industry-where it all began</a:t>
            </a:r>
            <a:endParaRPr lang="en-US" dirty="0" smtClean="0">
              <a:solidFill>
                <a:srgbClr val="FF0000"/>
              </a:solidFill>
            </a:endParaRPr>
          </a:p>
        </p:txBody>
      </p:sp>
      <p:sp>
        <p:nvSpPr>
          <p:cNvPr id="31747" name="Content Placeholder 2"/>
          <p:cNvSpPr>
            <a:spLocks noGrp="1"/>
          </p:cNvSpPr>
          <p:nvPr>
            <p:ph idx="1"/>
          </p:nvPr>
        </p:nvSpPr>
        <p:spPr>
          <a:xfrm>
            <a:off x="457200" y="2133600"/>
            <a:ext cx="7467600" cy="4525963"/>
          </a:xfrm>
        </p:spPr>
        <p:txBody>
          <a:bodyPr/>
          <a:lstStyle/>
          <a:p>
            <a:pPr eaLnBrk="1" hangingPunct="1"/>
            <a:r>
              <a:rPr lang="en-US" dirty="0" smtClean="0">
                <a:solidFill>
                  <a:srgbClr val="FF0000"/>
                </a:solidFill>
              </a:rPr>
              <a:t>Textiles – cloths or fabrics</a:t>
            </a:r>
          </a:p>
          <a:p>
            <a:pPr eaLnBrk="1" hangingPunct="1"/>
            <a:endParaRPr lang="en-US" dirty="0" smtClean="0"/>
          </a:p>
          <a:p>
            <a:pPr eaLnBrk="1" hangingPunct="1"/>
            <a:r>
              <a:rPr lang="en-US" dirty="0" smtClean="0">
                <a:solidFill>
                  <a:srgbClr val="FF0000"/>
                </a:solidFill>
              </a:rPr>
              <a:t>First industry to be industrialized</a:t>
            </a:r>
          </a:p>
          <a:p>
            <a:pPr eaLnBrk="1" hangingPunct="1"/>
            <a:endParaRPr lang="en-US" dirty="0" smtClean="0"/>
          </a:p>
          <a:p>
            <a:pPr eaLnBrk="1" hangingPunct="1"/>
            <a:r>
              <a:rPr lang="en-US" dirty="0" smtClean="0"/>
              <a:t>Great Britain learned a lot about textiles from India and China</a:t>
            </a:r>
          </a:p>
          <a:p>
            <a:pPr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Development of </a:t>
            </a:r>
            <a:r>
              <a:rPr lang="en-US" dirty="0" smtClean="0">
                <a:solidFill>
                  <a:srgbClr val="FF0000"/>
                </a:solidFill>
              </a:rPr>
              <a:t>Steam Engines </a:t>
            </a:r>
            <a:endParaRPr lang="en-US" dirty="0">
              <a:solidFill>
                <a:srgbClr val="FF0000"/>
              </a:solidFill>
            </a:endParaRPr>
          </a:p>
        </p:txBody>
      </p:sp>
      <p:sp>
        <p:nvSpPr>
          <p:cNvPr id="34819" name="Content Placeholder 2"/>
          <p:cNvSpPr>
            <a:spLocks noGrp="1"/>
          </p:cNvSpPr>
          <p:nvPr>
            <p:ph idx="1"/>
          </p:nvPr>
        </p:nvSpPr>
        <p:spPr>
          <a:xfrm>
            <a:off x="457200" y="1600200"/>
            <a:ext cx="8153400" cy="4953000"/>
          </a:xfrm>
        </p:spPr>
        <p:txBody>
          <a:bodyPr/>
          <a:lstStyle/>
          <a:p>
            <a:pPr eaLnBrk="1" hangingPunct="1"/>
            <a:r>
              <a:rPr lang="en-US" dirty="0" smtClean="0">
                <a:solidFill>
                  <a:srgbClr val="FF0000"/>
                </a:solidFill>
              </a:rPr>
              <a:t>Early water power involved mills built over fast-moving streams and rivers</a:t>
            </a:r>
          </a:p>
          <a:p>
            <a:pPr eaLnBrk="1" hangingPunct="1"/>
            <a:endParaRPr lang="en-US" dirty="0" smtClean="0"/>
          </a:p>
          <a:p>
            <a:pPr eaLnBrk="1" hangingPunct="1"/>
            <a:r>
              <a:rPr lang="en-US" dirty="0" smtClean="0"/>
              <a:t>Early water power had problems</a:t>
            </a:r>
          </a:p>
          <a:p>
            <a:pPr lvl="1" eaLnBrk="1" hangingPunct="1"/>
            <a:endParaRPr lang="en-US" dirty="0" smtClean="0"/>
          </a:p>
          <a:p>
            <a:pPr lvl="1" eaLnBrk="1" hangingPunct="1"/>
            <a:r>
              <a:rPr lang="en-US" dirty="0" smtClean="0"/>
              <a:t>Not enough rivers to provide the power needed to meet growing demand</a:t>
            </a:r>
          </a:p>
          <a:p>
            <a:pPr lvl="1" eaLnBrk="1" hangingPunct="1"/>
            <a:r>
              <a:rPr lang="en-US" dirty="0" smtClean="0"/>
              <a:t>Rivers and streams might be far removed from raw materials, workers, and markets</a:t>
            </a:r>
          </a:p>
          <a:p>
            <a:pPr lvl="1" eaLnBrk="1" hangingPunct="1"/>
            <a:r>
              <a:rPr lang="en-US" dirty="0" smtClean="0"/>
              <a:t>Rivers are prone to flooding and drying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Steam Power</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Humans tried harnessing steam power for millennia</a:t>
            </a:r>
          </a:p>
          <a:p>
            <a:pPr marL="722376" lvl="1" indent="-274320" eaLnBrk="1" fontAlgn="auto" hangingPunct="1">
              <a:spcAft>
                <a:spcPts val="0"/>
              </a:spcAft>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eaLnBrk="1" fontAlgn="auto" hangingPunct="1">
              <a:spcAft>
                <a:spcPts val="0"/>
              </a:spcAft>
              <a:buFont typeface="Wingdings 2"/>
              <a:buChar char=""/>
              <a:defRPr/>
            </a:pPr>
            <a:r>
              <a:rPr lang="en-US" dirty="0" smtClean="0">
                <a:solidFill>
                  <a:srgbClr val="FF0000"/>
                </a:solidFill>
              </a:rPr>
              <a:t>Thomas </a:t>
            </a:r>
            <a:r>
              <a:rPr lang="en-US" dirty="0" err="1" smtClean="0">
                <a:solidFill>
                  <a:srgbClr val="FF0000"/>
                </a:solidFill>
              </a:rPr>
              <a:t>Newcomen</a:t>
            </a:r>
            <a:r>
              <a:rPr lang="en-US" dirty="0" smtClean="0">
                <a:solidFill>
                  <a:srgbClr val="FF0000"/>
                </a:solidFill>
              </a:rPr>
              <a:t>, </a:t>
            </a:r>
            <a:r>
              <a:rPr lang="en-US" dirty="0" smtClean="0"/>
              <a:t>England (1704)</a:t>
            </a:r>
          </a:p>
          <a:p>
            <a:pPr marL="722376" lvl="1" indent="-274320" eaLnBrk="1" fontAlgn="auto" hangingPunct="1">
              <a:spcAft>
                <a:spcPts val="0"/>
              </a:spcAft>
              <a:buFont typeface="Wingdings 2"/>
              <a:buChar char=""/>
              <a:defRPr/>
            </a:pPr>
            <a:r>
              <a:rPr lang="en-US" dirty="0" smtClean="0">
                <a:solidFill>
                  <a:srgbClr val="FF0000"/>
                </a:solidFill>
              </a:rPr>
              <a:t>Created a steam engine to pump water from mines</a:t>
            </a:r>
          </a:p>
          <a:p>
            <a:pPr marL="420624" indent="-384048" eaLnBrk="1" fontAlgn="auto" hangingPunct="1">
              <a:spcAft>
                <a:spcPts val="0"/>
              </a:spcAft>
              <a:buFont typeface="Wingdings 2"/>
              <a:buChar char=""/>
              <a:defRPr/>
            </a:pPr>
            <a:r>
              <a:rPr lang="en-US" dirty="0" smtClean="0">
                <a:solidFill>
                  <a:srgbClr val="FF0000"/>
                </a:solidFill>
              </a:rPr>
              <a:t>James Watt</a:t>
            </a:r>
            <a:r>
              <a:rPr lang="en-US" dirty="0" smtClean="0"/>
              <a:t>, Scotland (1769)</a:t>
            </a:r>
          </a:p>
          <a:p>
            <a:pPr marL="722376" lvl="1" indent="-274320" eaLnBrk="1" fontAlgn="auto" hangingPunct="1">
              <a:spcAft>
                <a:spcPts val="0"/>
              </a:spcAft>
              <a:buFont typeface="Wingdings 2"/>
              <a:buChar char=""/>
              <a:defRPr/>
            </a:pPr>
            <a:r>
              <a:rPr lang="en-US" dirty="0" smtClean="0">
                <a:solidFill>
                  <a:srgbClr val="FF0000"/>
                </a:solidFill>
              </a:rPr>
              <a:t>Improved </a:t>
            </a:r>
            <a:r>
              <a:rPr lang="en-US" dirty="0" err="1" smtClean="0">
                <a:solidFill>
                  <a:srgbClr val="FF0000"/>
                </a:solidFill>
              </a:rPr>
              <a:t>Newcomen’s</a:t>
            </a:r>
            <a:r>
              <a:rPr lang="en-US" dirty="0" smtClean="0">
                <a:solidFill>
                  <a:srgbClr val="FF0000"/>
                </a:solidFill>
              </a:rPr>
              <a:t> engine to power machinery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Steam Engines</a:t>
            </a:r>
          </a:p>
        </p:txBody>
      </p:sp>
      <p:sp>
        <p:nvSpPr>
          <p:cNvPr id="36867" name="Content Placeholder 2"/>
          <p:cNvSpPr>
            <a:spLocks noGrp="1"/>
          </p:cNvSpPr>
          <p:nvPr>
            <p:ph idx="1"/>
          </p:nvPr>
        </p:nvSpPr>
        <p:spPr/>
        <p:txBody>
          <a:bodyPr/>
          <a:lstStyle/>
          <a:p>
            <a:pPr eaLnBrk="1" hangingPunct="1"/>
            <a:r>
              <a:rPr lang="en-US" dirty="0" smtClean="0">
                <a:solidFill>
                  <a:srgbClr val="FF0000"/>
                </a:solidFill>
              </a:rPr>
              <a:t>By 1800, steam engines were replacing water wheels as sources of power for factories</a:t>
            </a:r>
          </a:p>
          <a:p>
            <a:pPr eaLnBrk="1" hangingPunct="1"/>
            <a:r>
              <a:rPr lang="en-US" dirty="0" smtClean="0"/>
              <a:t>Factories relocated near raw materials, workers, and ports</a:t>
            </a:r>
          </a:p>
          <a:p>
            <a:pPr eaLnBrk="1" hangingPunct="1"/>
            <a:r>
              <a:rPr lang="en-US" dirty="0" smtClean="0">
                <a:solidFill>
                  <a:srgbClr val="FF0000"/>
                </a:solidFill>
              </a:rPr>
              <a:t>Cities grew around the factories built near central England’s coal and iron mines</a:t>
            </a:r>
          </a:p>
          <a:p>
            <a:pPr lvl="1" eaLnBrk="1" hangingPunct="1"/>
            <a:r>
              <a:rPr lang="en-US" dirty="0" smtClean="0"/>
              <a:t>Manchester, Liverpool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Coal and Iron</a:t>
            </a:r>
          </a:p>
        </p:txBody>
      </p:sp>
      <p:sp>
        <p:nvSpPr>
          <p:cNvPr id="3" name="Content Placeholder 2"/>
          <p:cNvSpPr>
            <a:spLocks noGrp="1"/>
          </p:cNvSpPr>
          <p:nvPr>
            <p:ph idx="1"/>
          </p:nvPr>
        </p:nvSpPr>
        <p:spPr>
          <a:xfrm>
            <a:off x="457200" y="1600200"/>
            <a:ext cx="8229600" cy="4800600"/>
          </a:xfrm>
        </p:spPr>
        <p:txBody>
          <a:bodyPr>
            <a:normAutofit/>
          </a:bodyPr>
          <a:lstStyle/>
          <a:p>
            <a:pPr marL="420624" indent="-384048" eaLnBrk="1" fontAlgn="auto" hangingPunct="1">
              <a:spcAft>
                <a:spcPts val="0"/>
              </a:spcAft>
              <a:buFont typeface="Wingdings 2"/>
              <a:buChar char=""/>
              <a:defRPr/>
            </a:pPr>
            <a:r>
              <a:rPr lang="en-US" dirty="0" smtClean="0"/>
              <a:t>Vast amounts of fuel were required to </a:t>
            </a:r>
            <a:r>
              <a:rPr lang="en-US" dirty="0" smtClean="0">
                <a:solidFill>
                  <a:srgbClr val="FF0000"/>
                </a:solidFill>
              </a:rPr>
              <a:t>smelt iron </a:t>
            </a:r>
            <a:r>
              <a:rPr lang="en-US" dirty="0" smtClean="0"/>
              <a:t>ore to burn out impurities</a:t>
            </a:r>
          </a:p>
          <a:p>
            <a:pPr marL="420624" indent="-384048" eaLnBrk="1" fontAlgn="auto" hangingPunct="1">
              <a:spcAft>
                <a:spcPts val="0"/>
              </a:spcAft>
              <a:buFont typeface="Wingdings 2"/>
              <a:buChar char=""/>
              <a:defRPr/>
            </a:pPr>
            <a:r>
              <a:rPr lang="en-US" dirty="0" smtClean="0">
                <a:solidFill>
                  <a:srgbClr val="FF0000"/>
                </a:solidFill>
              </a:rPr>
              <a:t>Abraham Darby (1709)</a:t>
            </a:r>
          </a:p>
          <a:p>
            <a:pPr marL="722376" lvl="1" indent="-274320" eaLnBrk="1" fontAlgn="auto" hangingPunct="1">
              <a:spcAft>
                <a:spcPts val="0"/>
              </a:spcAft>
              <a:buFont typeface="Wingdings 2"/>
              <a:buChar char=""/>
              <a:defRPr/>
            </a:pPr>
            <a:r>
              <a:rPr lang="en-US" dirty="0" smtClean="0">
                <a:solidFill>
                  <a:srgbClr val="FF0000"/>
                </a:solidFill>
              </a:rPr>
              <a:t>Discovered that heating coal turned it into more efficient </a:t>
            </a:r>
            <a:r>
              <a:rPr lang="en-US" dirty="0" smtClean="0">
                <a:solidFill>
                  <a:srgbClr val="FF0000"/>
                </a:solidFill>
              </a:rPr>
              <a:t>coke; smelting iron- </a:t>
            </a:r>
            <a:r>
              <a:rPr lang="en-US" dirty="0" err="1" smtClean="0">
                <a:solidFill>
                  <a:srgbClr val="FF0000"/>
                </a:solidFill>
              </a:rPr>
              <a:t>seperating</a:t>
            </a:r>
            <a:r>
              <a:rPr lang="en-US" dirty="0" smtClean="0">
                <a:solidFill>
                  <a:srgbClr val="FF0000"/>
                </a:solidFill>
              </a:rPr>
              <a:t> iron from its ore</a:t>
            </a:r>
            <a:endParaRPr lang="en-US" dirty="0" smtClean="0">
              <a:solidFill>
                <a:srgbClr val="FF0000"/>
              </a:solidFill>
            </a:endParaRPr>
          </a:p>
          <a:p>
            <a:pPr marL="420624" indent="-384048" eaLnBrk="1" fontAlgn="auto" hangingPunct="1">
              <a:spcAft>
                <a:spcPts val="0"/>
              </a:spcAft>
              <a:buFont typeface="Wingdings 2"/>
              <a:buChar char=""/>
              <a:defRPr/>
            </a:pPr>
            <a:r>
              <a:rPr lang="en-US" dirty="0" smtClean="0"/>
              <a:t>Henry </a:t>
            </a:r>
            <a:r>
              <a:rPr lang="en-US" dirty="0" err="1" smtClean="0"/>
              <a:t>Cort</a:t>
            </a:r>
            <a:r>
              <a:rPr lang="en-US" dirty="0" smtClean="0"/>
              <a:t> (1783)</a:t>
            </a:r>
          </a:p>
          <a:p>
            <a:pPr marL="722376" lvl="1" indent="-274320" eaLnBrk="1" fontAlgn="auto" hangingPunct="1">
              <a:spcAft>
                <a:spcPts val="0"/>
              </a:spcAft>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Increases in Coal and Iron Production, 1770-1800</a:t>
            </a:r>
            <a:endParaRPr lang="en-US" dirty="0"/>
          </a:p>
        </p:txBody>
      </p:sp>
      <p:sp>
        <p:nvSpPr>
          <p:cNvPr id="38915" name="Content Placeholder 2"/>
          <p:cNvSpPr>
            <a:spLocks noGrp="1"/>
          </p:cNvSpPr>
          <p:nvPr>
            <p:ph idx="1"/>
          </p:nvPr>
        </p:nvSpPr>
        <p:spPr>
          <a:xfrm>
            <a:off x="457200" y="1905000"/>
            <a:ext cx="8229600" cy="4525963"/>
          </a:xfrm>
        </p:spPr>
        <p:txBody>
          <a:bodyPr/>
          <a:lstStyle/>
          <a:p>
            <a:pPr eaLnBrk="1" hangingPunct="1"/>
            <a:r>
              <a:rPr lang="en-US" dirty="0" smtClean="0"/>
              <a:t>Coal production doubled</a:t>
            </a:r>
          </a:p>
          <a:p>
            <a:pPr lvl="1" eaLnBrk="1" hangingPunct="1"/>
            <a:r>
              <a:rPr lang="en-US" dirty="0" smtClean="0"/>
              <a:t>6 million to 12 million tons</a:t>
            </a:r>
          </a:p>
          <a:p>
            <a:pPr eaLnBrk="1" hangingPunct="1"/>
            <a:endParaRPr lang="en-US" dirty="0" smtClean="0"/>
          </a:p>
          <a:p>
            <a:pPr eaLnBrk="1" hangingPunct="1"/>
            <a:r>
              <a:rPr lang="en-US" dirty="0" smtClean="0"/>
              <a:t>Pig iron production increased 250%</a:t>
            </a:r>
          </a:p>
          <a:p>
            <a:pPr lvl="1" eaLnBrk="1" hangingPunct="1"/>
            <a:r>
              <a:rPr lang="en-US" dirty="0" smtClean="0"/>
              <a:t>1800 – 130,000 tons</a:t>
            </a:r>
          </a:p>
          <a:p>
            <a:pPr eaLnBrk="1" hangingPunct="1"/>
            <a:endParaRPr lang="en-US" dirty="0" smtClean="0"/>
          </a:p>
          <a:p>
            <a:pPr eaLnBrk="1" hangingPunct="1"/>
            <a:r>
              <a:rPr lang="en-US" dirty="0" smtClean="0">
                <a:solidFill>
                  <a:srgbClr val="FF0000"/>
                </a:solidFill>
              </a:rPr>
              <a:t>Great Britain produced as much coal and iron as every other country combined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solidFill>
                  <a:srgbClr val="FF0000"/>
                </a:solidFill>
              </a:rPr>
              <a:t>Bessemer Process and Steel</a:t>
            </a:r>
          </a:p>
        </p:txBody>
      </p:sp>
      <p:sp>
        <p:nvSpPr>
          <p:cNvPr id="3" name="Content Placeholder 2"/>
          <p:cNvSpPr>
            <a:spLocks noGrp="1"/>
          </p:cNvSpPr>
          <p:nvPr>
            <p:ph idx="1"/>
          </p:nvPr>
        </p:nvSpPr>
        <p:spPr>
          <a:xfrm>
            <a:off x="457200" y="1600200"/>
            <a:ext cx="8153400" cy="4800600"/>
          </a:xfrm>
        </p:spPr>
        <p:txBody>
          <a:bodyPr>
            <a:normAutofit/>
          </a:bodyPr>
          <a:lstStyle/>
          <a:p>
            <a:pPr eaLnBrk="1" hangingPunct="1">
              <a:lnSpc>
                <a:spcPct val="90000"/>
              </a:lnSpc>
            </a:pPr>
            <a:r>
              <a:rPr lang="en-US" sz="2800" dirty="0" smtClean="0"/>
              <a:t>Prior to the Industrial Revolution, steel was difficult to produce and expensive</a:t>
            </a:r>
          </a:p>
          <a:p>
            <a:pPr eaLnBrk="1" hangingPunct="1">
              <a:lnSpc>
                <a:spcPct val="90000"/>
              </a:lnSpc>
            </a:pPr>
            <a:r>
              <a:rPr lang="en-US" sz="2800" dirty="0" smtClean="0">
                <a:solidFill>
                  <a:srgbClr val="FF0000"/>
                </a:solidFill>
              </a:rPr>
              <a:t>Henry Bessemer, 1856</a:t>
            </a:r>
          </a:p>
          <a:p>
            <a:pPr lvl="1" eaLnBrk="1" hangingPunct="1">
              <a:lnSpc>
                <a:spcPct val="90000"/>
              </a:lnSpc>
            </a:pPr>
            <a:r>
              <a:rPr lang="en-US" sz="2400" dirty="0" smtClean="0">
                <a:solidFill>
                  <a:srgbClr val="FF0000"/>
                </a:solidFill>
              </a:rPr>
              <a:t>Developed the Bessemer process</a:t>
            </a:r>
          </a:p>
          <a:p>
            <a:pPr lvl="1" eaLnBrk="1" hangingPunct="1">
              <a:lnSpc>
                <a:spcPct val="90000"/>
              </a:lnSpc>
            </a:pPr>
            <a:r>
              <a:rPr lang="en-US" sz="2400" dirty="0" smtClean="0">
                <a:solidFill>
                  <a:srgbClr val="FF0000"/>
                </a:solidFill>
              </a:rPr>
              <a:t>Brought on the “Age of Steel”</a:t>
            </a:r>
          </a:p>
          <a:p>
            <a:pPr lvl="1" eaLnBrk="1" hangingPunct="1">
              <a:lnSpc>
                <a:spcPct val="90000"/>
              </a:lnSpc>
            </a:pPr>
            <a:r>
              <a:rPr lang="en-US" sz="2400" dirty="0" smtClean="0">
                <a:solidFill>
                  <a:srgbClr val="FF0000"/>
                </a:solidFill>
              </a:rPr>
              <a:t>Steel is the most important metal used over the past 150+ years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0"/>
            <a:ext cx="7467600" cy="1143000"/>
          </a:xfrm>
        </p:spPr>
        <p:txBody>
          <a:bodyPr/>
          <a:lstStyle/>
          <a:p>
            <a:pPr eaLnBrk="1" hangingPunct="1"/>
            <a:r>
              <a:rPr lang="en-US" smtClean="0"/>
              <a:t>Transportation</a:t>
            </a:r>
          </a:p>
        </p:txBody>
      </p:sp>
      <p:graphicFrame>
        <p:nvGraphicFramePr>
          <p:cNvPr id="4" name="Content Placeholder 3"/>
          <p:cNvGraphicFramePr>
            <a:graphicFrameLocks noGrp="1"/>
          </p:cNvGraphicFramePr>
          <p:nvPr>
            <p:ph idx="1"/>
          </p:nvPr>
        </p:nvGraphicFramePr>
        <p:xfrm>
          <a:off x="457200" y="1066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TextBox 4"/>
          <p:cNvSpPr txBox="1">
            <a:spLocks noChangeArrowheads="1"/>
          </p:cNvSpPr>
          <p:nvPr/>
        </p:nvSpPr>
        <p:spPr bwMode="auto">
          <a:xfrm>
            <a:off x="0" y="2667000"/>
            <a:ext cx="7924800" cy="3170238"/>
          </a:xfrm>
          <a:prstGeom prst="rect">
            <a:avLst/>
          </a:prstGeom>
          <a:noFill/>
          <a:ln w="9525">
            <a:noFill/>
            <a:miter lim="800000"/>
            <a:headEnd/>
            <a:tailEnd/>
          </a:ln>
        </p:spPr>
        <p:txBody>
          <a:bodyPr>
            <a:spAutoFit/>
          </a:bodyPr>
          <a:lstStyle/>
          <a:p>
            <a:endParaRPr lang="en-US" dirty="0">
              <a:latin typeface="Georgia" pitchFamily="18" charset="0"/>
            </a:endParaRPr>
          </a:p>
          <a:p>
            <a:r>
              <a:rPr lang="en-US" sz="2000" dirty="0">
                <a:solidFill>
                  <a:srgbClr val="FF0000"/>
                </a:solidFill>
                <a:latin typeface="Georgia" pitchFamily="18" charset="0"/>
              </a:rPr>
              <a:t>Before the Industrial Revolution</a:t>
            </a:r>
          </a:p>
          <a:p>
            <a:pPr lvl="1">
              <a:buFont typeface="Arial" charset="0"/>
              <a:buChar char="•"/>
            </a:pPr>
            <a:r>
              <a:rPr lang="en-US" dirty="0">
                <a:latin typeface="Georgia" pitchFamily="18" charset="0"/>
              </a:rPr>
              <a:t>Canal barges pulled by mules</a:t>
            </a:r>
          </a:p>
          <a:p>
            <a:pPr lvl="1">
              <a:buFont typeface="Arial" charset="0"/>
              <a:buChar char="•"/>
            </a:pPr>
            <a:r>
              <a:rPr lang="en-US" dirty="0">
                <a:latin typeface="Georgia" pitchFamily="18" charset="0"/>
              </a:rPr>
              <a:t>Ships powered by sails</a:t>
            </a:r>
          </a:p>
          <a:p>
            <a:pPr lvl="1">
              <a:buFont typeface="Arial" charset="0"/>
              <a:buChar char="•"/>
            </a:pPr>
            <a:r>
              <a:rPr lang="en-US" dirty="0">
                <a:latin typeface="Georgia" pitchFamily="18" charset="0"/>
              </a:rPr>
              <a:t>Horse-drawn wagons, carts, and carriages</a:t>
            </a:r>
          </a:p>
          <a:p>
            <a:endParaRPr lang="en-US" dirty="0">
              <a:solidFill>
                <a:srgbClr val="FF0000"/>
              </a:solidFill>
              <a:latin typeface="Georgia" pitchFamily="18" charset="0"/>
            </a:endParaRPr>
          </a:p>
          <a:p>
            <a:r>
              <a:rPr lang="en-US" sz="2000" dirty="0">
                <a:solidFill>
                  <a:srgbClr val="FF0000"/>
                </a:solidFill>
                <a:latin typeface="Georgia" pitchFamily="18" charset="0"/>
              </a:rPr>
              <a:t>After the Industrial Revolution</a:t>
            </a:r>
          </a:p>
          <a:p>
            <a:pPr lvl="1">
              <a:buFont typeface="Arial" charset="0"/>
              <a:buChar char="•"/>
            </a:pPr>
            <a:r>
              <a:rPr lang="en-US" dirty="0">
                <a:latin typeface="Georgia" pitchFamily="18" charset="0"/>
              </a:rPr>
              <a:t>Trains</a:t>
            </a:r>
          </a:p>
          <a:p>
            <a:pPr lvl="1">
              <a:buFont typeface="Arial" charset="0"/>
              <a:buChar char="•"/>
            </a:pPr>
            <a:r>
              <a:rPr lang="en-US" dirty="0">
                <a:latin typeface="Georgia" pitchFamily="18" charset="0"/>
              </a:rPr>
              <a:t>Steamships</a:t>
            </a:r>
          </a:p>
          <a:p>
            <a:pPr lvl="1">
              <a:buFont typeface="Arial" charset="0"/>
              <a:buChar char="•"/>
            </a:pPr>
            <a:r>
              <a:rPr lang="en-US" dirty="0">
                <a:latin typeface="Georgia" pitchFamily="18" charset="0"/>
              </a:rPr>
              <a:t>Trolleys</a:t>
            </a:r>
          </a:p>
          <a:p>
            <a:pPr lvl="1">
              <a:buFont typeface="Arial" charset="0"/>
              <a:buChar char="•"/>
            </a:pPr>
            <a:r>
              <a:rPr lang="en-US" dirty="0">
                <a:latin typeface="Georgia" pitchFamily="18" charset="0"/>
              </a:rPr>
              <a:t>Automobiles</a:t>
            </a:r>
          </a:p>
        </p:txBody>
      </p:sp>
      <p:pic>
        <p:nvPicPr>
          <p:cNvPr id="40965" name="Picture 2" descr="http://i281.photobucket.com/albums/kk204/StudentHandoutsInc/Pictures/Trains-1.jpg"/>
          <p:cNvPicPr>
            <a:picLocks noChangeAspect="1" noChangeArrowheads="1"/>
          </p:cNvPicPr>
          <p:nvPr/>
        </p:nvPicPr>
        <p:blipFill>
          <a:blip r:embed="rId7" cstate="print"/>
          <a:srcRect/>
          <a:stretch>
            <a:fillRect/>
          </a:stretch>
        </p:blipFill>
        <p:spPr bwMode="auto">
          <a:xfrm>
            <a:off x="3886200" y="4181475"/>
            <a:ext cx="50292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Agricultural Innovators </a:t>
            </a:r>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Steamboats</a:t>
            </a:r>
          </a:p>
        </p:txBody>
      </p:sp>
      <p:sp>
        <p:nvSpPr>
          <p:cNvPr id="3" name="Content Placeholder 2"/>
          <p:cNvSpPr>
            <a:spLocks noGrp="1"/>
          </p:cNvSpPr>
          <p:nvPr>
            <p:ph idx="1"/>
          </p:nvPr>
        </p:nvSpPr>
        <p:spPr>
          <a:xfrm>
            <a:off x="457200" y="1600200"/>
            <a:ext cx="8153400" cy="4953000"/>
          </a:xfrm>
        </p:spPr>
        <p:txBody>
          <a:bodyPr>
            <a:normAutofit/>
          </a:bodyPr>
          <a:lstStyle/>
          <a:p>
            <a:pPr eaLnBrk="1" hangingPunct="1">
              <a:lnSpc>
                <a:spcPct val="90000"/>
              </a:lnSpc>
            </a:pPr>
            <a:endParaRPr lang="en-US" sz="2600" dirty="0" smtClean="0"/>
          </a:p>
          <a:p>
            <a:pPr eaLnBrk="1" hangingPunct="1">
              <a:lnSpc>
                <a:spcPct val="90000"/>
              </a:lnSpc>
            </a:pPr>
            <a:r>
              <a:rPr lang="en-US" sz="2600" dirty="0" smtClean="0">
                <a:solidFill>
                  <a:srgbClr val="FF0000"/>
                </a:solidFill>
              </a:rPr>
              <a:t>Robert Fulton invented the steamboat in 1807</a:t>
            </a:r>
          </a:p>
          <a:p>
            <a:pPr eaLnBrk="1" hangingPunct="1">
              <a:lnSpc>
                <a:spcPct val="90000"/>
              </a:lnSpc>
            </a:pPr>
            <a:r>
              <a:rPr lang="en-US" sz="2600" dirty="0" smtClean="0"/>
              <a:t>The </a:t>
            </a:r>
            <a:r>
              <a:rPr lang="en-US" sz="2600" i="1" dirty="0" smtClean="0"/>
              <a:t>Clermont</a:t>
            </a:r>
            <a:r>
              <a:rPr lang="en-US" sz="2600" dirty="0" smtClean="0"/>
              <a:t> operated the first regular steamboat route, running between Albany and New York City</a:t>
            </a:r>
          </a:p>
          <a:p>
            <a:pPr eaLnBrk="1" hangingPunct="1">
              <a:lnSpc>
                <a:spcPct val="90000"/>
              </a:lnSpc>
            </a:pPr>
            <a:endParaRPr lang="en-US" sz="2600" dirty="0" smtClean="0"/>
          </a:p>
          <a:p>
            <a:pPr eaLnBrk="1" hangingPunct="1">
              <a:lnSpc>
                <a:spcPct val="90000"/>
              </a:lnSpc>
            </a:pPr>
            <a:endParaRPr lang="en-US" sz="2600" dirty="0" smtClean="0"/>
          </a:p>
          <a:p>
            <a:pPr eaLnBrk="1" hangingPunct="1">
              <a:lnSpc>
                <a:spcPct val="90000"/>
              </a:lnSpc>
            </a:pPr>
            <a:endParaRPr lang="en-US" sz="2600" dirty="0" smtClean="0"/>
          </a:p>
          <a:p>
            <a:pPr eaLnBrk="1" hangingPunct="1">
              <a:lnSpc>
                <a:spcPct val="90000"/>
              </a:lnSpc>
            </a:pPr>
            <a:endParaRPr lang="en-US" sz="2600" dirty="0" smtClean="0"/>
          </a:p>
        </p:txBody>
      </p:sp>
      <p:pic>
        <p:nvPicPr>
          <p:cNvPr id="4" name="Picture 2" descr="http://freepages.history.rootsweb.ancestry.com/~wcarr1/Lossing1/01-01.gif"/>
          <p:cNvPicPr>
            <a:picLocks noChangeAspect="1" noChangeArrowheads="1"/>
          </p:cNvPicPr>
          <p:nvPr/>
        </p:nvPicPr>
        <p:blipFill>
          <a:blip r:embed="rId2" cstate="print"/>
          <a:srcRect/>
          <a:stretch>
            <a:fillRect/>
          </a:stretch>
        </p:blipFill>
        <p:spPr bwMode="auto">
          <a:xfrm>
            <a:off x="1447800" y="3234131"/>
            <a:ext cx="5943600" cy="3623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Railroads</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1830 – Stephenson’s “Rocket” train traveled the 40 miles between Liverpool and Manchester in 1 ½ hours</a:t>
            </a:r>
          </a:p>
          <a:p>
            <a:pPr marL="420624" indent="-384048" eaLnBrk="1" fontAlgn="auto" hangingPunct="1">
              <a:spcAft>
                <a:spcPts val="0"/>
              </a:spcAft>
              <a:buFont typeface="Wingdings 2"/>
              <a:buChar char=""/>
              <a:defRPr/>
            </a:pPr>
            <a:r>
              <a:rPr lang="en-US" dirty="0" smtClean="0">
                <a:solidFill>
                  <a:srgbClr val="FF0000"/>
                </a:solidFill>
              </a:rPr>
              <a:t>1830-1870 – railroad tracks went from 49 miles to over 15,000 miles</a:t>
            </a:r>
          </a:p>
          <a:p>
            <a:pPr marL="420624" indent="-384048" eaLnBrk="1" fontAlgn="auto" hangingPunct="1">
              <a:spcAft>
                <a:spcPts val="0"/>
              </a:spcAft>
              <a:buFont typeface="Wingdings 2"/>
              <a:buChar char=""/>
              <a:defRPr/>
            </a:pPr>
            <a:r>
              <a:rPr lang="en-US" dirty="0" smtClean="0">
                <a:solidFill>
                  <a:srgbClr val="FF0000"/>
                </a:solidFill>
              </a:rPr>
              <a:t>Steel rails replaced iron rails</a:t>
            </a:r>
          </a:p>
          <a:p>
            <a:pPr marL="420624" indent="-384048" eaLnBrk="1" fontAlgn="auto" hangingPunct="1">
              <a:spcAft>
                <a:spcPts val="0"/>
              </a:spcAft>
              <a:buFont typeface="Wingdings 2"/>
              <a:buChar char=""/>
              <a:defRPr/>
            </a:pPr>
            <a:r>
              <a:rPr lang="en-US" dirty="0" smtClean="0"/>
              <a:t>1869 – Westinghouse’s air brake made train travel safer</a:t>
            </a:r>
          </a:p>
          <a:p>
            <a:pPr marL="420624" indent="-384048" eaLnBrk="1" fontAlgn="auto" hangingPunct="1">
              <a:spcAft>
                <a:spcPts val="0"/>
              </a:spcAft>
              <a:buFont typeface="Wingdings 2"/>
              <a:buChar char=""/>
              <a:defRPr/>
            </a:pPr>
            <a:r>
              <a:rPr lang="en-US" dirty="0" smtClean="0"/>
              <a:t>Greater train traveling comfort – heavier train cars, improved road beds, and sleeping cars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sp>
        <p:nvSpPr>
          <p:cNvPr id="48131" name="Content Placeholder 2"/>
          <p:cNvSpPr>
            <a:spLocks noGrp="1"/>
          </p:cNvSpPr>
          <p:nvPr>
            <p:ph idx="1"/>
          </p:nvPr>
        </p:nvSpPr>
        <p:spPr/>
        <p:txBody>
          <a:bodyPr/>
          <a:lstStyle/>
          <a:p>
            <a:pPr eaLnBrk="1" hangingPunct="1"/>
            <a:endParaRPr lang="en-US" smtClean="0"/>
          </a:p>
        </p:txBody>
      </p:sp>
      <p:pic>
        <p:nvPicPr>
          <p:cNvPr id="48132" name="Picture 2" descr="http://www.kuhf.org/cdprojects/steam/images/rocketsmiles.jpg"/>
          <p:cNvPicPr>
            <a:picLocks noChangeAspect="1" noChangeArrowheads="1"/>
          </p:cNvPicPr>
          <p:nvPr/>
        </p:nvPicPr>
        <p:blipFill>
          <a:blip r:embed="rId2" cstate="print"/>
          <a:srcRect/>
          <a:stretch>
            <a:fillRect/>
          </a:stretch>
        </p:blipFill>
        <p:spPr bwMode="auto">
          <a:xfrm>
            <a:off x="457200" y="0"/>
            <a:ext cx="8281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eaLnBrk="1" fontAlgn="auto" hangingPunct="1">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304800" y="1600200"/>
            <a:ext cx="8458200" cy="5029200"/>
          </a:xfrm>
        </p:spPr>
        <p:txBody>
          <a:bodyPr>
            <a:normAutofit/>
          </a:bodyPr>
          <a:lstStyle/>
          <a:p>
            <a:pPr marL="550863" indent="-514350" eaLnBrk="1" hangingPunct="1">
              <a:lnSpc>
                <a:spcPct val="90000"/>
              </a:lnSpc>
              <a:buFont typeface="Georgia" pitchFamily="18" charset="0"/>
              <a:buAutoNum type="arabicPeriod"/>
            </a:pPr>
            <a:r>
              <a:rPr lang="en-US" sz="2600" dirty="0" smtClean="0"/>
              <a:t>What was the Industrial Revolution?</a:t>
            </a:r>
          </a:p>
          <a:p>
            <a:pPr marL="550863" indent="-514350" eaLnBrk="1" hangingPunct="1">
              <a:lnSpc>
                <a:spcPct val="90000"/>
              </a:lnSpc>
              <a:buFont typeface="Georgia" pitchFamily="18" charset="0"/>
              <a:buAutoNum type="arabicPeriod"/>
            </a:pPr>
            <a:endParaRPr lang="en-US" sz="2600" dirty="0" smtClean="0"/>
          </a:p>
          <a:p>
            <a:pPr marL="550863" indent="-514350" eaLnBrk="1" hangingPunct="1">
              <a:lnSpc>
                <a:spcPct val="90000"/>
              </a:lnSpc>
              <a:buFont typeface="Georgia" pitchFamily="18" charset="0"/>
              <a:buAutoNum type="arabicPeriod"/>
            </a:pPr>
            <a:r>
              <a:rPr lang="en-US" sz="2600" dirty="0" smtClean="0"/>
              <a:t>Describe at least three developments of the Industrial Revolution.</a:t>
            </a:r>
          </a:p>
          <a:p>
            <a:pPr marL="550863" indent="-514350" eaLnBrk="1" hangingPunct="1">
              <a:lnSpc>
                <a:spcPct val="90000"/>
              </a:lnSpc>
              <a:buFont typeface="Georgia" pitchFamily="18" charset="0"/>
              <a:buAutoNum type="arabicPeriod"/>
            </a:pPr>
            <a:endParaRPr lang="en-US" sz="2600" dirty="0" smtClean="0"/>
          </a:p>
          <a:p>
            <a:pPr marL="550863" indent="-514350" eaLnBrk="1" hangingPunct="1">
              <a:lnSpc>
                <a:spcPct val="90000"/>
              </a:lnSpc>
              <a:buFont typeface="Georgia" pitchFamily="18" charset="0"/>
              <a:buAutoNum type="arabicPeriod"/>
            </a:pPr>
            <a:r>
              <a:rPr lang="en-US" sz="2600" dirty="0" smtClean="0"/>
              <a:t>Compare and contrast the domestic and factory methods of production.</a:t>
            </a:r>
          </a:p>
          <a:p>
            <a:pPr marL="550863" indent="-514350" eaLnBrk="1" hangingPunct="1">
              <a:lnSpc>
                <a:spcPct val="90000"/>
              </a:lnSpc>
              <a:buFont typeface="Georgia" pitchFamily="18" charset="0"/>
              <a:buAutoNum type="arabicPeriod"/>
            </a:pPr>
            <a:endParaRPr lang="en-US" sz="2600" dirty="0" smtClean="0"/>
          </a:p>
          <a:p>
            <a:pPr marL="550863" indent="-514350" eaLnBrk="1" hangingPunct="1">
              <a:lnSpc>
                <a:spcPct val="90000"/>
              </a:lnSpc>
              <a:buFont typeface="Georgia" pitchFamily="18" charset="0"/>
              <a:buAutoNum type="arabicPeriod"/>
            </a:pPr>
            <a:r>
              <a:rPr lang="en-US" sz="2600" dirty="0" smtClean="0"/>
              <a:t>Why did the Industrial Revolution begin in England?</a:t>
            </a:r>
          </a:p>
          <a:p>
            <a:pPr marL="550863" indent="-514350" eaLnBrk="1" hangingPunct="1">
              <a:lnSpc>
                <a:spcPct val="90000"/>
              </a:lnSpc>
              <a:buFont typeface="Georgia" pitchFamily="18" charset="0"/>
              <a:buAutoNum type="arabicPeriod"/>
            </a:pPr>
            <a:endParaRPr lang="en-US" sz="2600" dirty="0" smtClean="0"/>
          </a:p>
          <a:p>
            <a:pPr marL="550863" indent="-514350" eaLnBrk="1" hangingPunct="1">
              <a:lnSpc>
                <a:spcPct val="90000"/>
              </a:lnSpc>
              <a:buFont typeface="Georgia" pitchFamily="18" charset="0"/>
              <a:buAutoNum type="arabicPeriod"/>
            </a:pPr>
            <a:r>
              <a:rPr lang="en-US" sz="2600" dirty="0" smtClean="0"/>
              <a:t>Explain why one invention or development leads to another.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153400" cy="4876800"/>
          </a:xfrm>
        </p:spPr>
        <p:txBody>
          <a:bodyPr>
            <a:normAutofit/>
          </a:bodyPr>
          <a:lstStyle/>
          <a:p>
            <a:pPr marL="550863" indent="-514350" eaLnBrk="1" hangingPunct="1">
              <a:lnSpc>
                <a:spcPct val="80000"/>
              </a:lnSpc>
              <a:buFont typeface="Georgia" pitchFamily="18" charset="0"/>
              <a:buAutoNum type="arabicPeriod" startAt="6"/>
            </a:pPr>
            <a:r>
              <a:rPr lang="en-US" sz="2300" smtClean="0"/>
              <a:t>Explain how developments in the textile industry sparked the Industrial Revolution.</a:t>
            </a:r>
          </a:p>
          <a:p>
            <a:pPr marL="550863" indent="-514350" eaLnBrk="1" hangingPunct="1">
              <a:lnSpc>
                <a:spcPct val="80000"/>
              </a:lnSpc>
              <a:buFont typeface="Georgia" pitchFamily="18" charset="0"/>
              <a:buAutoNum type="arabicPeriod" startAt="6"/>
            </a:pPr>
            <a:endParaRPr lang="en-US" sz="2300" smtClean="0"/>
          </a:p>
          <a:p>
            <a:pPr marL="550863" indent="-514350" eaLnBrk="1" hangingPunct="1">
              <a:lnSpc>
                <a:spcPct val="80000"/>
              </a:lnSpc>
              <a:buFont typeface="Georgia" pitchFamily="18" charset="0"/>
              <a:buAutoNum type="arabicPeriod" startAt="6"/>
            </a:pPr>
            <a:r>
              <a:rPr lang="en-US" sz="2300" smtClean="0"/>
              <a:t>Describe at least three developments in the area of transportation.</a:t>
            </a:r>
          </a:p>
          <a:p>
            <a:pPr marL="550863" indent="-514350" eaLnBrk="1" hangingPunct="1">
              <a:lnSpc>
                <a:spcPct val="80000"/>
              </a:lnSpc>
              <a:buFont typeface="Georgia" pitchFamily="18" charset="0"/>
              <a:buAutoNum type="arabicPeriod" startAt="6"/>
            </a:pPr>
            <a:endParaRPr lang="en-US" sz="2300" smtClean="0"/>
          </a:p>
          <a:p>
            <a:pPr marL="550863" indent="-514350" eaLnBrk="1" hangingPunct="1">
              <a:lnSpc>
                <a:spcPct val="80000"/>
              </a:lnSpc>
              <a:buFont typeface="Georgia" pitchFamily="18" charset="0"/>
              <a:buAutoNum type="arabicPeriod" startAt="6"/>
            </a:pPr>
            <a:r>
              <a:rPr lang="en-US" sz="2300" smtClean="0"/>
              <a:t>Describe at least three developments in the field of communications.</a:t>
            </a:r>
          </a:p>
          <a:p>
            <a:pPr marL="550863" indent="-514350" eaLnBrk="1" hangingPunct="1">
              <a:lnSpc>
                <a:spcPct val="80000"/>
              </a:lnSpc>
              <a:buFont typeface="Georgia" pitchFamily="18" charset="0"/>
              <a:buAutoNum type="arabicPeriod" startAt="6"/>
            </a:pPr>
            <a:endParaRPr lang="en-US" sz="2300" smtClean="0"/>
          </a:p>
          <a:p>
            <a:pPr marL="550863" indent="-514350" eaLnBrk="1" hangingPunct="1">
              <a:lnSpc>
                <a:spcPct val="80000"/>
              </a:lnSpc>
              <a:buFont typeface="Georgia" pitchFamily="18" charset="0"/>
              <a:buAutoNum type="arabicPeriod" startAt="6"/>
            </a:pPr>
            <a:r>
              <a:rPr lang="en-US" sz="2300" smtClean="0"/>
              <a:t>Considering the conditions necessary for industrialization to occur, how well equipped is the undeveloped world for becoming industrialized?  Are modern undeveloped nations in a better or worse position than 18</a:t>
            </a:r>
            <a:r>
              <a:rPr lang="en-US" sz="2300" baseline="30000" smtClean="0"/>
              <a:t>th</a:t>
            </a:r>
            <a:r>
              <a:rPr lang="en-US" sz="2300" smtClean="0"/>
              <a:t>- and 19</a:t>
            </a:r>
            <a:r>
              <a:rPr lang="en-US" sz="2300" baseline="30000" smtClean="0"/>
              <a:t>th</a:t>
            </a:r>
            <a:r>
              <a:rPr lang="en-US" sz="2300" smtClean="0"/>
              <a:t>-century England?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Second Industrial Revolution</a:t>
            </a:r>
            <a:endParaRPr/>
          </a:p>
        </p:txBody>
      </p:sp>
      <p:sp>
        <p:nvSpPr>
          <p:cNvPr id="60419"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0420" name="Picture 2" descr="http://i281.photobucket.com/albums/kk204/StudentHandoutsInc/Pictures/IndustrialRevolutionBessemerProc-1.jpg"/>
          <p:cNvPicPr>
            <a:picLocks noChangeAspect="1" noChangeArrowheads="1"/>
          </p:cNvPicPr>
          <p:nvPr/>
        </p:nvPicPr>
        <p:blipFill>
          <a:blip r:embed="rId2" cstate="print"/>
          <a:srcRect/>
          <a:stretch>
            <a:fillRect/>
          </a:stretch>
        </p:blipFill>
        <p:spPr bwMode="auto">
          <a:xfrm>
            <a:off x="228600" y="0"/>
            <a:ext cx="4406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First and Second Industrial Revolutions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solidFill>
                  <a:srgbClr val="FF0000"/>
                </a:solidFill>
              </a:rPr>
              <a:t>The first, or old, Industrial Revolution took place between about 1750 and 1870</a:t>
            </a:r>
          </a:p>
          <a:p>
            <a:pPr marL="722376" lvl="1" indent="-274320" eaLnBrk="1" fontAlgn="auto" hangingPunct="1">
              <a:spcAft>
                <a:spcPts val="0"/>
              </a:spcAft>
              <a:buFont typeface="Wingdings 2"/>
              <a:buChar char=""/>
              <a:defRPr/>
            </a:pPr>
            <a:r>
              <a:rPr lang="en-US" dirty="0" smtClean="0">
                <a:solidFill>
                  <a:srgbClr val="FF0000"/>
                </a:solidFill>
              </a:rPr>
              <a:t>Took place in England, the United States, Belgium, and France</a:t>
            </a:r>
          </a:p>
          <a:p>
            <a:pPr marL="722376" lvl="1" indent="-274320" eaLnBrk="1" fontAlgn="auto" hangingPunct="1">
              <a:spcAft>
                <a:spcPts val="0"/>
              </a:spcAft>
              <a:buFont typeface="Wingdings 2"/>
              <a:buChar char=""/>
              <a:defRPr/>
            </a:pPr>
            <a:r>
              <a:rPr lang="en-US" dirty="0" smtClean="0">
                <a:solidFill>
                  <a:srgbClr val="FF0000"/>
                </a:solidFill>
              </a:rPr>
              <a:t>Saw fundamental changes in agriculture, the development of factories, and rural-to-urban migration</a:t>
            </a:r>
          </a:p>
          <a:p>
            <a:pPr marL="420624" indent="-384048" eaLnBrk="1" fontAlgn="auto" hangingPunct="1">
              <a:spcAft>
                <a:spcPts val="0"/>
              </a:spcAft>
              <a:buFont typeface="Wingdings 2"/>
              <a:buChar char=""/>
              <a:defRPr/>
            </a:pPr>
            <a:r>
              <a:rPr lang="en-US" dirty="0" smtClean="0">
                <a:solidFill>
                  <a:srgbClr val="92D050"/>
                </a:solidFill>
              </a:rPr>
              <a:t>The second Industrial Revolution took place between about 1870 and 1960</a:t>
            </a:r>
          </a:p>
          <a:p>
            <a:pPr marL="722376" lvl="1" indent="-274320" eaLnBrk="1" fontAlgn="auto" hangingPunct="1">
              <a:spcAft>
                <a:spcPts val="0"/>
              </a:spcAft>
              <a:buFont typeface="Wingdings 2"/>
              <a:buChar char=""/>
              <a:defRPr/>
            </a:pPr>
            <a:r>
              <a:rPr lang="en-US" dirty="0" smtClean="0">
                <a:solidFill>
                  <a:srgbClr val="92D050"/>
                </a:solidFill>
              </a:rPr>
              <a:t>Saw the spread of the Industrial Revolution to places such as Germany, Japan, and Russia</a:t>
            </a:r>
          </a:p>
          <a:p>
            <a:pPr marL="722376" lvl="1" indent="-274320" eaLnBrk="1" fontAlgn="auto" hangingPunct="1">
              <a:spcAft>
                <a:spcPts val="0"/>
              </a:spcAft>
              <a:buFont typeface="Wingdings 2"/>
              <a:buChar char=""/>
              <a:defRPr/>
            </a:pPr>
            <a:r>
              <a:rPr lang="en-US" dirty="0" smtClean="0">
                <a:solidFill>
                  <a:srgbClr val="92D050"/>
                </a:solidFill>
              </a:rPr>
              <a:t>Electricity became the primary source of power for factories, farms, and homes</a:t>
            </a:r>
          </a:p>
          <a:p>
            <a:pPr marL="722376" lvl="1" indent="-274320" eaLnBrk="1" fontAlgn="auto" hangingPunct="1">
              <a:spcAft>
                <a:spcPts val="0"/>
              </a:spcAft>
              <a:buFont typeface="Wingdings 2"/>
              <a:buChar char=""/>
              <a:defRPr/>
            </a:pPr>
            <a:r>
              <a:rPr lang="en-US" dirty="0" smtClean="0">
                <a:solidFill>
                  <a:srgbClr val="92D050"/>
                </a:solidFill>
              </a:rPr>
              <a:t>Mass production, particularly of consumer goods</a:t>
            </a:r>
          </a:p>
          <a:p>
            <a:pPr marL="722376" lvl="1" indent="-274320" eaLnBrk="1" fontAlgn="auto" hangingPunct="1">
              <a:spcAft>
                <a:spcPts val="0"/>
              </a:spcAft>
              <a:buFont typeface="Wingdings 2"/>
              <a:buChar char=""/>
              <a:defRPr/>
            </a:pPr>
            <a:r>
              <a:rPr lang="en-US" dirty="0" smtClean="0">
                <a:solidFill>
                  <a:srgbClr val="92D050"/>
                </a:solidFill>
              </a:rPr>
              <a:t>Use of electrical power saw electronics enter the marketplace (electric lights, radios, fans, television sets)</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Spread of the Industrial Revolution </a:t>
            </a:r>
            <a:endParaRPr lang="en-US" dirty="0"/>
          </a:p>
        </p:txBody>
      </p:sp>
      <p:sp>
        <p:nvSpPr>
          <p:cNvPr id="3" name="Content Placeholder 2"/>
          <p:cNvSpPr>
            <a:spLocks noGrp="1"/>
          </p:cNvSpPr>
          <p:nvPr>
            <p:ph idx="1"/>
          </p:nvPr>
        </p:nvSpPr>
        <p:spPr>
          <a:xfrm>
            <a:off x="457200" y="1752600"/>
            <a:ext cx="8229600" cy="4525963"/>
          </a:xfrm>
        </p:spPr>
        <p:txBody>
          <a:bodyPr>
            <a:normAutofit/>
          </a:bodyPr>
          <a:lstStyle/>
          <a:p>
            <a:pPr eaLnBrk="1" hangingPunct="1">
              <a:lnSpc>
                <a:spcPct val="80000"/>
              </a:lnSpc>
            </a:pPr>
            <a:r>
              <a:rPr lang="en-US" sz="2600" dirty="0" smtClean="0">
                <a:solidFill>
                  <a:srgbClr val="FF0000"/>
                </a:solidFill>
              </a:rPr>
              <a:t>Mid-1800s – Great Britain, the world leader in the Industrial Revolution, attempted to ban the export of its methods and technologies, but this soon failed</a:t>
            </a:r>
          </a:p>
          <a:p>
            <a:pPr eaLnBrk="1" hangingPunct="1">
              <a:lnSpc>
                <a:spcPct val="80000"/>
              </a:lnSpc>
            </a:pPr>
            <a:r>
              <a:rPr lang="en-US" sz="2600" dirty="0" smtClean="0">
                <a:solidFill>
                  <a:srgbClr val="FF0000"/>
                </a:solidFill>
              </a:rPr>
              <a:t>1812 – United States industrialized after the War of 1812</a:t>
            </a:r>
          </a:p>
          <a:p>
            <a:pPr eaLnBrk="1" hangingPunct="1">
              <a:lnSpc>
                <a:spcPct val="80000"/>
              </a:lnSpc>
            </a:pPr>
            <a:r>
              <a:rPr lang="en-US" sz="2600" dirty="0" smtClean="0">
                <a:solidFill>
                  <a:srgbClr val="FF0000"/>
                </a:solidFill>
              </a:rPr>
              <a:t>After 1825 – France joined the Industrial Revolution following the French Revolution and Napoleonic wars</a:t>
            </a:r>
          </a:p>
          <a:p>
            <a:pPr eaLnBrk="1" hangingPunct="1">
              <a:lnSpc>
                <a:spcPct val="80000"/>
              </a:lnSpc>
            </a:pPr>
            <a:r>
              <a:rPr lang="en-US" sz="2600" dirty="0" smtClean="0">
                <a:solidFill>
                  <a:srgbClr val="FF0000"/>
                </a:solidFill>
              </a:rPr>
              <a:t>Circa 1870 – Germany industrialized at a rapid pace,</a:t>
            </a:r>
            <a:r>
              <a:rPr lang="en-US" sz="2600" dirty="0" smtClean="0"/>
              <a:t> while Belgium, Holland, Italy, Sweden, and Switzerland were slower to industrialize</a:t>
            </a:r>
          </a:p>
          <a:p>
            <a:pPr eaLnBrk="1" hangingPunct="1">
              <a:lnSpc>
                <a:spcPct val="80000"/>
              </a:lnSpc>
            </a:pPr>
            <a:r>
              <a:rPr lang="en-US" sz="2600" dirty="0" smtClean="0"/>
              <a:t>By 1890 </a:t>
            </a:r>
            <a:r>
              <a:rPr lang="en-US" sz="2600" dirty="0" smtClean="0">
                <a:solidFill>
                  <a:srgbClr val="FF0000"/>
                </a:solidFill>
              </a:rPr>
              <a:t>– Russia and Japan </a:t>
            </a:r>
            <a:r>
              <a:rPr lang="en-US" sz="2600" dirty="0" smtClean="0"/>
              <a:t>began to industrialize</a:t>
            </a:r>
          </a:p>
          <a:p>
            <a:pPr eaLnBrk="1" hangingPunct="1">
              <a:lnSpc>
                <a:spcPct val="80000"/>
              </a:lnSpc>
            </a:pP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7467600" cy="1066800"/>
          </a:xfrm>
        </p:spPr>
        <p:txBody>
          <a:bodyPr/>
          <a:lstStyle/>
          <a:p>
            <a:pPr eaLnBrk="1" hangingPunct="1"/>
            <a:r>
              <a:rPr lang="en-US" smtClean="0"/>
              <a:t>Agricultural Machinery</a:t>
            </a:r>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a:xfrm>
            <a:off x="457200" y="1600200"/>
            <a:ext cx="8229600" cy="4724400"/>
          </a:xfrm>
        </p:spPr>
        <p:txBody>
          <a:bodyPr>
            <a:normAutofit/>
          </a:bodyPr>
          <a:lstStyle/>
          <a:p>
            <a:pPr eaLnBrk="1" hangingPunct="1">
              <a:lnSpc>
                <a:spcPct val="80000"/>
              </a:lnSpc>
            </a:pPr>
            <a:r>
              <a:rPr lang="en-US" sz="2300" dirty="0" smtClean="0">
                <a:solidFill>
                  <a:srgbClr val="FF0000"/>
                </a:solidFill>
              </a:rPr>
              <a:t>Railroads</a:t>
            </a:r>
          </a:p>
          <a:p>
            <a:pPr lvl="1" eaLnBrk="1" hangingPunct="1">
              <a:lnSpc>
                <a:spcPct val="80000"/>
              </a:lnSpc>
            </a:pPr>
            <a:r>
              <a:rPr lang="en-US" sz="2000" dirty="0" smtClean="0"/>
              <a:t>Industrialized nations first laid track in their own countries, then in their colonies and other areas under their political influence</a:t>
            </a:r>
          </a:p>
          <a:p>
            <a:pPr lvl="1" eaLnBrk="1" hangingPunct="1">
              <a:lnSpc>
                <a:spcPct val="80000"/>
              </a:lnSpc>
            </a:pPr>
            <a:r>
              <a:rPr lang="en-US" sz="2000" dirty="0" smtClean="0"/>
              <a:t>Russia – </a:t>
            </a:r>
            <a:r>
              <a:rPr lang="en-US" sz="2000" b="1" dirty="0" smtClean="0"/>
              <a:t>Trans-Siberian railroad </a:t>
            </a:r>
            <a:r>
              <a:rPr lang="en-US" sz="2000" dirty="0" smtClean="0"/>
              <a:t>(1891-1905)</a:t>
            </a:r>
          </a:p>
          <a:p>
            <a:pPr lvl="1" eaLnBrk="1" hangingPunct="1">
              <a:lnSpc>
                <a:spcPct val="80000"/>
              </a:lnSpc>
            </a:pPr>
            <a:r>
              <a:rPr lang="en-US" sz="2000" dirty="0" smtClean="0"/>
              <a:t>Germany – </a:t>
            </a:r>
            <a:r>
              <a:rPr lang="en-US" sz="2000" b="1" dirty="0" smtClean="0"/>
              <a:t>Berlin-to-Baghdad railroad </a:t>
            </a:r>
            <a:r>
              <a:rPr lang="en-US" sz="2000" dirty="0" smtClean="0"/>
              <a:t>across Europe to the Middle East</a:t>
            </a:r>
          </a:p>
          <a:p>
            <a:pPr lvl="1" eaLnBrk="1" hangingPunct="1">
              <a:lnSpc>
                <a:spcPct val="80000"/>
              </a:lnSpc>
            </a:pPr>
            <a:r>
              <a:rPr lang="en-US" sz="2000" dirty="0" smtClean="0"/>
              <a:t>Great Britain – </a:t>
            </a:r>
            <a:r>
              <a:rPr lang="en-US" sz="2000" b="1" dirty="0" smtClean="0"/>
              <a:t>Cape-to-Cairo railroad </a:t>
            </a:r>
            <a:r>
              <a:rPr lang="en-US" sz="2000" dirty="0" smtClean="0"/>
              <a:t>vertically across Africa</a:t>
            </a:r>
          </a:p>
          <a:p>
            <a:pPr eaLnBrk="1" hangingPunct="1">
              <a:lnSpc>
                <a:spcPct val="80000"/>
              </a:lnSpc>
            </a:pPr>
            <a:endParaRPr lang="en-US" sz="2300" dirty="0" smtClean="0"/>
          </a:p>
          <a:p>
            <a:pPr eaLnBrk="1" hangingPunct="1">
              <a:lnSpc>
                <a:spcPct val="80000"/>
              </a:lnSpc>
            </a:pPr>
            <a:r>
              <a:rPr lang="en-US" sz="2300" dirty="0" smtClean="0">
                <a:solidFill>
                  <a:srgbClr val="FF0000"/>
                </a:solidFill>
              </a:rPr>
              <a:t>Canals</a:t>
            </a:r>
          </a:p>
          <a:p>
            <a:pPr lvl="1" eaLnBrk="1" hangingPunct="1">
              <a:lnSpc>
                <a:spcPct val="80000"/>
              </a:lnSpc>
            </a:pPr>
            <a:r>
              <a:rPr lang="en-US" sz="2000" b="1" dirty="0" smtClean="0">
                <a:solidFill>
                  <a:srgbClr val="FF0000"/>
                </a:solidFill>
              </a:rPr>
              <a:t>Suez Canal </a:t>
            </a:r>
            <a:r>
              <a:rPr lang="en-US" sz="2000" dirty="0" smtClean="0"/>
              <a:t>(1869) – provided access to the Indian Ocean from the Mediterranean Sea without the need to sail around Africa</a:t>
            </a:r>
          </a:p>
          <a:p>
            <a:pPr lvl="1" eaLnBrk="1" hangingPunct="1">
              <a:lnSpc>
                <a:spcPct val="80000"/>
              </a:lnSpc>
            </a:pPr>
            <a:r>
              <a:rPr lang="en-US" sz="2000" b="1" dirty="0" smtClean="0"/>
              <a:t>Kiel Canal </a:t>
            </a:r>
            <a:r>
              <a:rPr lang="en-US" sz="2000" dirty="0" smtClean="0"/>
              <a:t>(1896) – North Sea connected to the Baltic Sea</a:t>
            </a:r>
          </a:p>
          <a:p>
            <a:pPr lvl="1" eaLnBrk="1" hangingPunct="1">
              <a:lnSpc>
                <a:spcPct val="80000"/>
              </a:lnSpc>
            </a:pPr>
            <a:r>
              <a:rPr lang="en-US" sz="2000" b="1" dirty="0" smtClean="0">
                <a:solidFill>
                  <a:srgbClr val="FF0000"/>
                </a:solidFill>
              </a:rPr>
              <a:t>Panama Canal </a:t>
            </a:r>
            <a:r>
              <a:rPr lang="en-US" sz="2000" dirty="0" smtClean="0"/>
              <a:t>(1914) – provided access from one side of the Americas to the other without the need to sail around the tip of South America</a:t>
            </a:r>
          </a:p>
          <a:p>
            <a:pPr lvl="1"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Automobiles</a:t>
            </a:r>
          </a:p>
          <a:p>
            <a:pPr lvl="1" eaLnBrk="1" hangingPunct="1">
              <a:lnSpc>
                <a:spcPct val="90000"/>
              </a:lnSpc>
            </a:pPr>
            <a:r>
              <a:rPr lang="en-US" dirty="0" smtClean="0"/>
              <a:t>Charles Goodyear – vulcanized rubber, 1839</a:t>
            </a:r>
          </a:p>
          <a:p>
            <a:pPr lvl="1" eaLnBrk="1" hangingPunct="1">
              <a:lnSpc>
                <a:spcPct val="90000"/>
              </a:lnSpc>
            </a:pPr>
            <a:r>
              <a:rPr lang="en-US" dirty="0" smtClean="0"/>
              <a:t>Gottlieb Daimler – gasoline engine, 1885</a:t>
            </a:r>
          </a:p>
          <a:p>
            <a:pPr lvl="1" eaLnBrk="1" hangingPunct="1">
              <a:lnSpc>
                <a:spcPct val="90000"/>
              </a:lnSpc>
            </a:pPr>
            <a:r>
              <a:rPr lang="en-US" dirty="0" smtClean="0">
                <a:solidFill>
                  <a:srgbClr val="FF0000"/>
                </a:solidFill>
              </a:rPr>
              <a:t>Henry Ford – assembly line, 1908-1915</a:t>
            </a:r>
          </a:p>
          <a:p>
            <a:pPr eaLnBrk="1" hangingPunct="1">
              <a:lnSpc>
                <a:spcPct val="90000"/>
              </a:lnSpc>
            </a:pPr>
            <a:r>
              <a:rPr lang="en-US" dirty="0" smtClean="0"/>
              <a:t>Airplanes</a:t>
            </a:r>
          </a:p>
          <a:p>
            <a:pPr lvl="1" eaLnBrk="1" hangingPunct="1">
              <a:lnSpc>
                <a:spcPct val="90000"/>
              </a:lnSpc>
            </a:pPr>
            <a:r>
              <a:rPr lang="en-US" dirty="0" smtClean="0"/>
              <a:t>Orville and Wilbur Wright – airplane, 1903</a:t>
            </a:r>
          </a:p>
          <a:p>
            <a:pPr lvl="1" eaLnBrk="1" hangingPunct="1">
              <a:lnSpc>
                <a:spcPct val="90000"/>
              </a:lnSpc>
            </a:pPr>
            <a:r>
              <a:rPr lang="en-US" dirty="0" smtClean="0"/>
              <a:t>Charles Lindbergh – first non-stop flight across the Atlantic, 1927</a:t>
            </a:r>
          </a:p>
          <a:p>
            <a:pPr lvl="1" eaLnBrk="1" hangingPunct="1">
              <a:lnSpc>
                <a:spcPct val="90000"/>
              </a:lnSpc>
            </a:pPr>
            <a:r>
              <a:rPr lang="en-US" dirty="0" smtClean="0"/>
              <a:t>20</a:t>
            </a:r>
            <a:r>
              <a:rPr lang="en-US" baseline="30000" dirty="0" smtClean="0"/>
              <a:t>th</a:t>
            </a:r>
            <a:r>
              <a:rPr lang="en-US" dirty="0" smtClean="0"/>
              <a:t>-century – growth of commercial aviation</a:t>
            </a:r>
          </a:p>
          <a:p>
            <a:pPr lvl="1"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229600" cy="4525963"/>
          </a:xfrm>
        </p:spPr>
        <p:txBody>
          <a:bodyPr>
            <a:normAutofit/>
          </a:bodyPr>
          <a:lstStyle/>
          <a:p>
            <a:pPr marL="550863" indent="-514350" eaLnBrk="1" hangingPunct="1">
              <a:lnSpc>
                <a:spcPct val="90000"/>
              </a:lnSpc>
              <a:buFont typeface="Georgia" pitchFamily="18" charset="0"/>
              <a:buAutoNum type="arabicPeriod"/>
            </a:pPr>
            <a:r>
              <a:rPr lang="en-US" sz="2600" smtClean="0"/>
              <a:t>Compare and contrast the First and Second Industrial Revolutions.</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When did the United States begin to industrialize?</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Explain how trains and canals aided transportation, citing at least one example for each.</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What contributions did Charles Goodyear, Gottlieb Daimler, and Henry Ford make to automobile production?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105400" cy="2301240"/>
          </a:xfrm>
        </p:spPr>
        <p:txBody>
          <a:bodyPr>
            <a:normAutofit fontScale="90000"/>
          </a:bodyPr>
          <a:lstStyle/>
          <a:p>
            <a:pPr eaLnBrk="1" fontAlgn="auto" hangingPunct="1">
              <a:spcAft>
                <a:spcPts val="0"/>
              </a:spcAft>
              <a:defRPr/>
            </a:pPr>
            <a:r>
              <a:rPr smtClean="0"/>
              <a:t>The Results of the Industrial Revolution</a:t>
            </a:r>
            <a:endParaRPr/>
          </a:p>
        </p:txBody>
      </p:sp>
      <p:sp>
        <p:nvSpPr>
          <p:cNvPr id="66563"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6564" name="Picture 2" descr="http://www.studenthandouts.com/536.JPG"/>
          <p:cNvPicPr>
            <a:picLocks noChangeAspect="1" noChangeArrowheads="1"/>
          </p:cNvPicPr>
          <p:nvPr/>
        </p:nvPicPr>
        <p:blipFill>
          <a:blip r:embed="rId2" cstate="print"/>
          <a:srcRect/>
          <a:stretch>
            <a:fillRect/>
          </a:stretch>
        </p:blipFill>
        <p:spPr bwMode="auto">
          <a:xfrm>
            <a:off x="5791200" y="2667000"/>
            <a:ext cx="10763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Results of the Industrial Revolution</a:t>
            </a:r>
            <a:endParaRPr lang="en-US" dirty="0"/>
          </a:p>
        </p:txBody>
      </p:sp>
      <p:graphicFrame>
        <p:nvGraphicFramePr>
          <p:cNvPr id="6" name="Content Placeholder 5"/>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solidFill>
                  <a:srgbClr val="FF0000"/>
                </a:solidFill>
              </a:rPr>
              <a:t>Expansion of World Trade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solidFill>
                  <a:srgbClr val="FF0000"/>
                </a:solidFill>
              </a:rPr>
              <a:t>Increased production meant that industrialized nations produced more than could be consumed internally</a:t>
            </a:r>
          </a:p>
          <a:p>
            <a:pPr marL="420624" indent="-384048" eaLnBrk="1" fontAlgn="auto" hangingPunct="1">
              <a:spcAft>
                <a:spcPts val="0"/>
              </a:spcAft>
              <a:buFont typeface="Wingdings 2"/>
              <a:buChar char=""/>
              <a:defRPr/>
            </a:pPr>
            <a:r>
              <a:rPr lang="en-US" dirty="0" smtClean="0">
                <a:solidFill>
                  <a:srgbClr val="FF0000"/>
                </a:solidFill>
              </a:rPr>
              <a:t>Sought new foreign markets</a:t>
            </a:r>
          </a:p>
          <a:p>
            <a:pPr marL="420624" indent="-384048" eaLnBrk="1" fontAlgn="auto" hangingPunct="1">
              <a:spcAft>
                <a:spcPts val="0"/>
              </a:spcAft>
              <a:buFont typeface="Wingdings 2"/>
              <a:buChar char=""/>
              <a:defRPr/>
            </a:pPr>
            <a:r>
              <a:rPr lang="en-US" dirty="0" smtClean="0">
                <a:solidFill>
                  <a:srgbClr val="FF0000"/>
                </a:solidFill>
              </a:rPr>
              <a:t>Bought many raw materials from foreign markets</a:t>
            </a:r>
          </a:p>
          <a:p>
            <a:pPr marL="420624" indent="-384048" eaLnBrk="1" fontAlgn="auto" hangingPunct="1">
              <a:spcAft>
                <a:spcPts val="0"/>
              </a:spcAft>
              <a:buFont typeface="Wingdings 2"/>
              <a:buChar char=""/>
              <a:defRPr/>
            </a:pPr>
            <a:r>
              <a:rPr lang="en-US" dirty="0" smtClean="0"/>
              <a:t>New iron, steam-powered ships, along with other technological advances, made international trade (and travel) cheaper, safer, and more efficient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dirty="0" smtClean="0"/>
              <a:t>Economic Changes: Expansion of World Trade – Free Trade and Tariffs</a:t>
            </a:r>
            <a:endParaRPr lang="en-US" dirty="0"/>
          </a:p>
        </p:txBody>
      </p:sp>
      <p:sp>
        <p:nvSpPr>
          <p:cNvPr id="3" name="Content Placeholder 2"/>
          <p:cNvSpPr>
            <a:spLocks noGrp="1"/>
          </p:cNvSpPr>
          <p:nvPr>
            <p:ph idx="1"/>
          </p:nvPr>
        </p:nvSpPr>
        <p:spPr>
          <a:xfrm>
            <a:off x="457200" y="1905000"/>
            <a:ext cx="7467600" cy="4525963"/>
          </a:xfrm>
        </p:spPr>
        <p:txBody>
          <a:bodyPr>
            <a:normAutofit/>
          </a:bodyPr>
          <a:lstStyle/>
          <a:p>
            <a:pPr eaLnBrk="1" hangingPunct="1">
              <a:lnSpc>
                <a:spcPct val="80000"/>
              </a:lnSpc>
            </a:pPr>
            <a:r>
              <a:rPr lang="en-US" sz="2600" b="1" dirty="0" smtClean="0"/>
              <a:t>Free trade </a:t>
            </a:r>
            <a:r>
              <a:rPr lang="en-US" sz="2600" dirty="0" smtClean="0"/>
              <a:t>– trade without barriers or tariffs – was initially used</a:t>
            </a:r>
          </a:p>
          <a:p>
            <a:pPr eaLnBrk="1" hangingPunct="1">
              <a:lnSpc>
                <a:spcPct val="80000"/>
              </a:lnSpc>
            </a:pPr>
            <a:endParaRPr lang="en-US" sz="2600" dirty="0" smtClean="0"/>
          </a:p>
          <a:p>
            <a:pPr eaLnBrk="1" hangingPunct="1">
              <a:lnSpc>
                <a:spcPct val="80000"/>
              </a:lnSpc>
            </a:pPr>
            <a:r>
              <a:rPr lang="en-US" sz="2600" dirty="0" smtClean="0">
                <a:solidFill>
                  <a:srgbClr val="FF0000"/>
                </a:solidFill>
              </a:rPr>
              <a:t>As nations competed for markets, </a:t>
            </a:r>
            <a:r>
              <a:rPr lang="en-US" sz="2600" b="1" dirty="0" smtClean="0">
                <a:solidFill>
                  <a:srgbClr val="FF0000"/>
                </a:solidFill>
              </a:rPr>
              <a:t>protective tariffs</a:t>
            </a:r>
            <a:r>
              <a:rPr lang="en-US" sz="2600" dirty="0" smtClean="0">
                <a:solidFill>
                  <a:srgbClr val="FF0000"/>
                </a:solidFill>
              </a:rPr>
              <a:t> were put in place to limit foreign competition within an industrialized nation and its colonies</a:t>
            </a:r>
          </a:p>
          <a:p>
            <a:pPr eaLnBrk="1" hangingPunct="1">
              <a:lnSpc>
                <a:spcPct val="80000"/>
              </a:lnSpc>
            </a:pPr>
            <a:endParaRPr lang="en-US" sz="2600" dirty="0" smtClean="0"/>
          </a:p>
          <a:p>
            <a:pPr eaLnBrk="1" hangingPunct="1">
              <a:lnSpc>
                <a:spcPct val="80000"/>
              </a:lnSpc>
            </a:pPr>
            <a:r>
              <a:rPr lang="en-US" sz="2600" dirty="0" smtClean="0"/>
              <a:t>Motivation was to protect businesses in the home country and colonies, but this often meant people in the home country or colonies paid inflated prices for goods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eaLnBrk="1" fontAlgn="auto" hangingPunct="1">
              <a:spcAft>
                <a:spcPts val="0"/>
              </a:spcAft>
              <a:defRPr/>
            </a:pPr>
            <a:r>
              <a:rPr lang="en-US" dirty="0" smtClean="0"/>
              <a:t>Economic Changes: Factory System Possible Due to Standardized Parts</a:t>
            </a:r>
            <a:endParaRPr lang="en-US" dirty="0"/>
          </a:p>
        </p:txBody>
      </p:sp>
      <p:sp>
        <p:nvSpPr>
          <p:cNvPr id="3" name="Content Placeholder 2"/>
          <p:cNvSpPr>
            <a:spLocks noGrp="1"/>
          </p:cNvSpPr>
          <p:nvPr>
            <p:ph idx="1"/>
          </p:nvPr>
        </p:nvSpPr>
        <p:spPr>
          <a:xfrm>
            <a:off x="228600" y="1295400"/>
            <a:ext cx="8686800" cy="55626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solidFill>
                  <a:srgbClr val="FF0000"/>
                </a:solidFill>
              </a:rPr>
              <a:t>Eli Whitney is popularly credited with the invention of interchangeable parts in the late 1700s</a:t>
            </a:r>
          </a:p>
          <a:p>
            <a:pPr marL="722376" lvl="1" indent="-274320" eaLnBrk="1" fontAlgn="auto" hangingPunct="1">
              <a:spcAft>
                <a:spcPts val="0"/>
              </a:spcAft>
              <a:buFont typeface="Wingdings 2"/>
              <a:buChar char=""/>
              <a:defRPr/>
            </a:pPr>
            <a:r>
              <a:rPr lang="en-US" dirty="0" smtClean="0"/>
              <a:t>But interchangeable parts had already been used in Europe</a:t>
            </a:r>
          </a:p>
          <a:p>
            <a:pPr marL="420624" indent="-384048" eaLnBrk="1" fontAlgn="auto" hangingPunct="1">
              <a:spcAft>
                <a:spcPts val="0"/>
              </a:spcAft>
              <a:buFont typeface="Wingdings 2"/>
              <a:buChar char=""/>
              <a:defRPr/>
            </a:pPr>
            <a:r>
              <a:rPr lang="en-US" dirty="0" smtClean="0">
                <a:solidFill>
                  <a:srgbClr val="FF0000"/>
                </a:solidFill>
              </a:rPr>
              <a:t>Before the late 1700s, each part of an item (like a musket) was made individually by a single person, with each part made to fit the whole</a:t>
            </a:r>
          </a:p>
          <a:p>
            <a:pPr marL="420624" indent="-384048" eaLnBrk="1" fontAlgn="auto" hangingPunct="1">
              <a:spcAft>
                <a:spcPts val="0"/>
              </a:spcAft>
              <a:buFont typeface="Wingdings 2"/>
              <a:buChar char=""/>
              <a:defRPr/>
            </a:pPr>
            <a:r>
              <a:rPr lang="en-US" dirty="0" smtClean="0">
                <a:solidFill>
                  <a:srgbClr val="FF0000"/>
                </a:solidFill>
              </a:rPr>
              <a:t>Standardized, or interchangeable, parts were created </a:t>
            </a:r>
            <a:r>
              <a:rPr lang="en-US" i="1" dirty="0" smtClean="0">
                <a:solidFill>
                  <a:srgbClr val="FF0000"/>
                </a:solidFill>
              </a:rPr>
              <a:t>en masse</a:t>
            </a:r>
            <a:r>
              <a:rPr lang="en-US" dirty="0" smtClean="0">
                <a:solidFill>
                  <a:srgbClr val="FF0000"/>
                </a:solidFill>
              </a:rPr>
              <a:t> to make a lot of duplicate products (such as hundreds of muskets)</a:t>
            </a:r>
          </a:p>
          <a:p>
            <a:pPr marL="420624" indent="-384048" eaLnBrk="1" fontAlgn="auto" hangingPunct="1">
              <a:spcAft>
                <a:spcPts val="0"/>
              </a:spcAft>
              <a:buFont typeface="Wingdings 2"/>
              <a:buChar char=""/>
              <a:defRPr/>
            </a:pPr>
            <a:r>
              <a:rPr lang="en-US" dirty="0" smtClean="0"/>
              <a:t>Manufacturers decided upon standard sizes for their goods and created large quantities of components</a:t>
            </a:r>
          </a:p>
          <a:p>
            <a:pPr marL="722376" lvl="1" indent="-274320" eaLnBrk="1" fontAlgn="auto" hangingPunct="1">
              <a:spcAft>
                <a:spcPts val="0"/>
              </a:spcAft>
              <a:buFont typeface="Wingdings 2"/>
              <a:buChar char=""/>
              <a:defRPr/>
            </a:pPr>
            <a:r>
              <a:rPr lang="en-US" dirty="0" smtClean="0"/>
              <a:t>Such as deciding that a musket barrel should be two feet long and making 100 duplicate musket barrels, then deciding that triggers for these muskets should be two inches tall and making 100 2-inch triggers</a:t>
            </a:r>
          </a:p>
          <a:p>
            <a:pPr marL="420624" indent="-384048" eaLnBrk="1" fontAlgn="auto" hangingPunct="1">
              <a:spcAft>
                <a:spcPts val="0"/>
              </a:spcAft>
              <a:buFont typeface="Wingdings 2"/>
              <a:buChar char=""/>
              <a:defRPr/>
            </a:pPr>
            <a:r>
              <a:rPr lang="en-US" dirty="0" smtClean="0"/>
              <a:t>Standardized parts could be kept in a set location in a factory</a:t>
            </a:r>
          </a:p>
          <a:p>
            <a:pPr marL="722376" lvl="1" indent="-274320" eaLnBrk="1" fontAlgn="auto" hangingPunct="1">
              <a:spcAft>
                <a:spcPts val="0"/>
              </a:spcAft>
              <a:buFont typeface="Wingdings 2"/>
              <a:buChar char=""/>
              <a:defRPr/>
            </a:pPr>
            <a:r>
              <a:rPr lang="en-US" dirty="0" smtClean="0"/>
              <a:t>As a worker assembled an article, he or she would take whatever parts were needed from a bin of standardized (interchangeable) parts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eaLnBrk="1" fontAlgn="auto" hangingPunct="1">
              <a:spcAft>
                <a:spcPts val="0"/>
              </a:spcAft>
              <a:defRPr/>
            </a:pPr>
            <a:r>
              <a:rPr lang="en-US" dirty="0" smtClean="0"/>
              <a:t>Economic Changes: Factory System Perfected with the </a:t>
            </a:r>
            <a:r>
              <a:rPr lang="en-US" dirty="0" smtClean="0">
                <a:solidFill>
                  <a:srgbClr val="FF0000"/>
                </a:solidFill>
              </a:rPr>
              <a:t>Assembly Line</a:t>
            </a:r>
            <a:endParaRPr lang="en-US" dirty="0">
              <a:solidFill>
                <a:srgbClr val="FF0000"/>
              </a:solidFill>
            </a:endParaRPr>
          </a:p>
        </p:txBody>
      </p:sp>
      <p:sp>
        <p:nvSpPr>
          <p:cNvPr id="71683" name="Content Placeholder 2"/>
          <p:cNvSpPr>
            <a:spLocks noGrp="1"/>
          </p:cNvSpPr>
          <p:nvPr>
            <p:ph idx="1"/>
          </p:nvPr>
        </p:nvSpPr>
        <p:spPr>
          <a:xfrm>
            <a:off x="457200" y="2057400"/>
            <a:ext cx="7467600" cy="4525963"/>
          </a:xfrm>
        </p:spPr>
        <p:txBody>
          <a:bodyPr/>
          <a:lstStyle/>
          <a:p>
            <a:pPr eaLnBrk="1" hangingPunct="1"/>
            <a:r>
              <a:rPr lang="en-US" dirty="0" smtClean="0">
                <a:solidFill>
                  <a:srgbClr val="FF0000"/>
                </a:solidFill>
              </a:rPr>
              <a:t>Developed by Henry Ford between 1908 and 1915</a:t>
            </a:r>
          </a:p>
          <a:p>
            <a:pPr eaLnBrk="1" hangingPunct="1"/>
            <a:r>
              <a:rPr lang="en-US" dirty="0" smtClean="0">
                <a:solidFill>
                  <a:srgbClr val="FF0000"/>
                </a:solidFill>
              </a:rPr>
              <a:t>Brought the work to the worker instead of the worker to the work</a:t>
            </a:r>
          </a:p>
          <a:p>
            <a:pPr eaLnBrk="1" hangingPunct="1"/>
            <a:r>
              <a:rPr lang="en-US" dirty="0" smtClean="0">
                <a:solidFill>
                  <a:srgbClr val="FF0000"/>
                </a:solidFill>
              </a:rPr>
              <a:t>Product moves along a conveyor belt, with each worker contributing labor along the way to create the finished product</a:t>
            </a:r>
          </a:p>
          <a:p>
            <a:pPr lvl="1" eaLnBrk="1" hangingPunct="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solidFill>
                  <a:srgbClr val="FF0000"/>
                </a:solidFill>
              </a:rPr>
              <a:t>Factory System</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i="1" dirty="0" smtClean="0"/>
              <a:t>Manufacture</a:t>
            </a:r>
            <a:r>
              <a:rPr lang="en-US" dirty="0" smtClean="0"/>
              <a:t> comes from the Latin </a:t>
            </a:r>
            <a:r>
              <a:rPr lang="en-US" i="1" dirty="0" err="1" smtClean="0"/>
              <a:t>manu</a:t>
            </a:r>
            <a:r>
              <a:rPr lang="en-US" dirty="0" smtClean="0"/>
              <a:t> and </a:t>
            </a:r>
            <a:r>
              <a:rPr lang="en-US" i="1" dirty="0" err="1" smtClean="0"/>
              <a:t>facere</a:t>
            </a:r>
            <a:r>
              <a:rPr lang="en-US" dirty="0" smtClean="0"/>
              <a:t>, meaning to make by hand</a:t>
            </a:r>
          </a:p>
          <a:p>
            <a:pPr marL="722376" lvl="1" indent="-274320" eaLnBrk="1" fontAlgn="auto" hangingPunct="1">
              <a:spcAft>
                <a:spcPts val="0"/>
              </a:spcAft>
              <a:buFont typeface="Wingdings 2"/>
              <a:buChar char=""/>
              <a:defRPr/>
            </a:pPr>
            <a:r>
              <a:rPr lang="en-US" dirty="0" smtClean="0"/>
              <a:t>But during the Industrial Revolution, the meaning of </a:t>
            </a:r>
            <a:r>
              <a:rPr lang="en-US" i="1" dirty="0" smtClean="0"/>
              <a:t>manufacturer</a:t>
            </a:r>
            <a:r>
              <a:rPr lang="en-US" dirty="0" smtClean="0"/>
              <a:t> switched from the person who made an article by hand to the capitalist who hired workers to make articles</a:t>
            </a:r>
          </a:p>
          <a:p>
            <a:pPr marL="420624" indent="-384048" eaLnBrk="1" fontAlgn="auto" hangingPunct="1">
              <a:spcAft>
                <a:spcPts val="0"/>
              </a:spcAft>
              <a:buFont typeface="Wingdings 2"/>
              <a:buChar char=""/>
              <a:defRPr/>
            </a:pPr>
            <a:r>
              <a:rPr lang="en-US" dirty="0" smtClean="0">
                <a:solidFill>
                  <a:srgbClr val="FF0000"/>
                </a:solidFill>
              </a:rPr>
              <a:t>Workers no longer owned the means of production (simple hand tools)</a:t>
            </a:r>
          </a:p>
          <a:p>
            <a:pPr marL="722376" lvl="1" indent="-274320" eaLnBrk="1" fontAlgn="auto" hangingPunct="1">
              <a:spcAft>
                <a:spcPts val="0"/>
              </a:spcAft>
              <a:buFont typeface="Wingdings 2"/>
              <a:buChar char=""/>
              <a:defRPr/>
            </a:pPr>
            <a:r>
              <a:rPr lang="en-US" dirty="0" smtClean="0">
                <a:solidFill>
                  <a:srgbClr val="FF0000"/>
                </a:solidFill>
              </a:rPr>
              <a:t>Instead, the newer means of production (expensive machinery) were owned by the capitalist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Agricultural Science</a:t>
            </a:r>
          </a:p>
        </p:txBody>
      </p:sp>
      <p:sp>
        <p:nvSpPr>
          <p:cNvPr id="3" name="Content Placeholder 2"/>
          <p:cNvSpPr>
            <a:spLocks noGrp="1"/>
          </p:cNvSpPr>
          <p:nvPr>
            <p:ph idx="1"/>
          </p:nvPr>
        </p:nvSpPr>
        <p:spPr>
          <a:xfrm>
            <a:off x="304800" y="1600200"/>
            <a:ext cx="8534400" cy="50292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Agriculture became a science during the Agricultural Revolution</a:t>
            </a:r>
          </a:p>
          <a:p>
            <a:pPr marL="420624" indent="-384048" eaLnBrk="1" fontAlgn="auto" hangingPunct="1">
              <a:spcAft>
                <a:spcPts val="0"/>
              </a:spcAft>
              <a:buFont typeface="Wingdings 2"/>
              <a:buChar char=""/>
              <a:defRPr/>
            </a:pPr>
            <a:r>
              <a:rPr lang="en-US" dirty="0" smtClean="0"/>
              <a:t>Farmers and governments invested in agricultural research </a:t>
            </a:r>
          </a:p>
          <a:p>
            <a:pPr marL="722376" lvl="1" indent="-274320" eaLnBrk="1" fontAlgn="auto" hangingPunct="1">
              <a:spcAft>
                <a:spcPts val="0"/>
              </a:spcAft>
              <a:buFont typeface="Wingdings 2"/>
              <a:buChar char=""/>
              <a:defRPr/>
            </a:pPr>
            <a:r>
              <a:rPr lang="en-US" dirty="0" smtClean="0"/>
              <a:t>Established agricultural schools, societies, and experimental stations</a:t>
            </a:r>
          </a:p>
          <a:p>
            <a:pPr marL="420624" indent="-384048" eaLnBrk="1" fontAlgn="auto" hangingPunct="1">
              <a:spcAft>
                <a:spcPts val="0"/>
              </a:spcAft>
              <a:buFont typeface="Wingdings 2"/>
              <a:buChar char=""/>
              <a:defRPr/>
            </a:pPr>
            <a:r>
              <a:rPr lang="en-US" dirty="0" smtClean="0"/>
              <a:t>Progress in agriculture</a:t>
            </a:r>
          </a:p>
          <a:p>
            <a:pPr marL="722376" lvl="1" indent="-274320" eaLnBrk="1" fontAlgn="auto" hangingPunct="1">
              <a:spcAft>
                <a:spcPts val="0"/>
              </a:spcAft>
              <a:buFont typeface="Wingdings 2"/>
              <a:buChar char=""/>
              <a:defRPr/>
            </a:pPr>
            <a:r>
              <a:rPr lang="en-US" dirty="0" smtClean="0"/>
              <a:t>Pesticides, stock breeding, new foods, food preservation, new farming techniques and irrigation methods, frozen foods</a:t>
            </a:r>
          </a:p>
          <a:p>
            <a:pPr marL="420624" indent="-384048" eaLnBrk="1" fontAlgn="auto" hangingPunct="1">
              <a:spcAft>
                <a:spcPts val="0"/>
              </a:spcAft>
              <a:buFont typeface="Wingdings 2"/>
              <a:buChar char=""/>
              <a:defRPr/>
            </a:pPr>
            <a:r>
              <a:rPr lang="en-US" dirty="0" smtClean="0">
                <a:solidFill>
                  <a:srgbClr val="FF0000"/>
                </a:solidFill>
              </a:rPr>
              <a:t>Result</a:t>
            </a:r>
          </a:p>
          <a:p>
            <a:pPr marL="722376" lvl="1" indent="-274320" eaLnBrk="1" fontAlgn="auto" hangingPunct="1">
              <a:spcAft>
                <a:spcPts val="0"/>
              </a:spcAft>
              <a:buFont typeface="Wingdings 2"/>
              <a:buChar char=""/>
              <a:defRPr/>
            </a:pPr>
            <a:r>
              <a:rPr lang="en-US" dirty="0" smtClean="0">
                <a:solidFill>
                  <a:srgbClr val="FF0000"/>
                </a:solidFill>
              </a:rPr>
              <a:t>Today, in the industrialized world, much more food is grown by far fewer farmers  than was grown 200 years ago (or is grown today in the non-industrialized world)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Mass Production of Goods</a:t>
            </a:r>
            <a:endParaRPr lang="en-US" dirty="0"/>
          </a:p>
        </p:txBody>
      </p:sp>
      <p:sp>
        <p:nvSpPr>
          <p:cNvPr id="3" name="Content Placeholder 2"/>
          <p:cNvSpPr>
            <a:spLocks noGrp="1"/>
          </p:cNvSpPr>
          <p:nvPr>
            <p:ph idx="1"/>
          </p:nvPr>
        </p:nvSpPr>
        <p:spPr>
          <a:xfrm>
            <a:off x="457200" y="1600200"/>
            <a:ext cx="8153400" cy="48768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Motor vehicle production in the United States</a:t>
            </a:r>
          </a:p>
          <a:p>
            <a:pPr marL="722376" lvl="1" indent="-274320" eaLnBrk="1" fontAlgn="auto" hangingPunct="1">
              <a:spcAft>
                <a:spcPts val="0"/>
              </a:spcAft>
              <a:buFont typeface="Wingdings 2"/>
              <a:buChar char=""/>
              <a:defRPr/>
            </a:pPr>
            <a:r>
              <a:rPr lang="en-US" dirty="0" smtClean="0"/>
              <a:t>1895 – 33,000 motor vehicles</a:t>
            </a:r>
          </a:p>
          <a:p>
            <a:pPr marL="722376" lvl="1" indent="-274320" eaLnBrk="1" fontAlgn="auto" hangingPunct="1">
              <a:spcAft>
                <a:spcPts val="0"/>
              </a:spcAft>
              <a:buFont typeface="Wingdings 2"/>
              <a:buChar char=""/>
              <a:defRPr/>
            </a:pPr>
            <a:r>
              <a:rPr lang="en-US" dirty="0" smtClean="0"/>
              <a:t>1910 – 181,000 motor vehicles</a:t>
            </a:r>
          </a:p>
          <a:p>
            <a:pPr marL="722376" lvl="1" indent="-274320" eaLnBrk="1" fontAlgn="auto" hangingPunct="1">
              <a:spcAft>
                <a:spcPts val="0"/>
              </a:spcAft>
              <a:buFont typeface="Wingdings 2"/>
              <a:buChar char=""/>
              <a:defRPr/>
            </a:pPr>
            <a:r>
              <a:rPr lang="en-US" dirty="0" smtClean="0"/>
              <a:t>2000 – 5,542,000 passenger cars alone</a:t>
            </a:r>
          </a:p>
          <a:p>
            <a:pPr marL="420624" indent="-384048" eaLnBrk="1" fontAlgn="auto" hangingPunct="1">
              <a:spcAft>
                <a:spcPts val="0"/>
              </a:spcAft>
              <a:buFont typeface="Wingdings 2"/>
              <a:buChar char=""/>
              <a:defRPr/>
            </a:pPr>
            <a:r>
              <a:rPr lang="en-US" dirty="0" smtClean="0">
                <a:solidFill>
                  <a:srgbClr val="FF0000"/>
                </a:solidFill>
              </a:rPr>
              <a:t>Factors contributing to mass production</a:t>
            </a:r>
          </a:p>
          <a:p>
            <a:pPr marL="722376" lvl="1" indent="-274320" eaLnBrk="1" fontAlgn="auto" hangingPunct="1">
              <a:spcAft>
                <a:spcPts val="0"/>
              </a:spcAft>
              <a:buFont typeface="Wingdings 2"/>
              <a:buChar char=""/>
              <a:defRPr/>
            </a:pPr>
            <a:r>
              <a:rPr lang="en-US" dirty="0" smtClean="0">
                <a:solidFill>
                  <a:srgbClr val="FF0000"/>
                </a:solidFill>
              </a:rPr>
              <a:t>Standardized (or interchangeable) parts</a:t>
            </a:r>
          </a:p>
          <a:p>
            <a:pPr marL="722376" lvl="1" indent="-274320" eaLnBrk="1" fontAlgn="auto" hangingPunct="1">
              <a:spcAft>
                <a:spcPts val="0"/>
              </a:spcAft>
              <a:buFont typeface="Wingdings 2"/>
              <a:buChar char=""/>
              <a:defRPr/>
            </a:pPr>
            <a:r>
              <a:rPr lang="en-US" dirty="0" smtClean="0">
                <a:solidFill>
                  <a:srgbClr val="FF0000"/>
                </a:solidFill>
              </a:rPr>
              <a:t>Assembly line</a:t>
            </a:r>
          </a:p>
          <a:p>
            <a:pPr marL="722376" lvl="1" indent="-274320" eaLnBrk="1" fontAlgn="auto" hangingPunct="1">
              <a:spcAft>
                <a:spcPts val="0"/>
              </a:spcAft>
              <a:buFont typeface="Wingdings 2"/>
              <a:buChar char=""/>
              <a:defRPr/>
            </a:pPr>
            <a:r>
              <a:rPr lang="en-US" dirty="0" smtClean="0">
                <a:solidFill>
                  <a:srgbClr val="FF0000"/>
                </a:solidFill>
              </a:rPr>
              <a:t>Labor division and specialization</a:t>
            </a:r>
          </a:p>
          <a:p>
            <a:pPr marL="420624" indent="-384048" eaLnBrk="1" fontAlgn="auto" hangingPunct="1">
              <a:spcAft>
                <a:spcPts val="0"/>
              </a:spcAft>
              <a:buFont typeface="Wingdings 2"/>
              <a:buChar char=""/>
              <a:defRPr/>
            </a:pPr>
            <a:r>
              <a:rPr lang="en-US" dirty="0" smtClean="0">
                <a:solidFill>
                  <a:srgbClr val="FF0000"/>
                </a:solidFill>
              </a:rPr>
              <a:t>Mass production meant more items were produced at lower costs</a:t>
            </a:r>
          </a:p>
          <a:p>
            <a:pPr marL="722376" lvl="1" indent="-274320" eaLnBrk="1" fontAlgn="auto" hangingPunct="1">
              <a:spcAft>
                <a:spcPts val="0"/>
              </a:spcAft>
              <a:buFont typeface="Wingdings 2"/>
              <a:buChar char=""/>
              <a:defRPr/>
            </a:pPr>
            <a:r>
              <a:rPr lang="en-US" dirty="0" smtClean="0">
                <a:solidFill>
                  <a:srgbClr val="FF0000"/>
                </a:solidFill>
              </a:rPr>
              <a:t>More people could afford to buy manufactured goods, which in turn spurred demand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eaLnBrk="1" fontAlgn="auto" hangingPunct="1">
              <a:spcAft>
                <a:spcPts val="0"/>
              </a:spcAft>
              <a:defRPr/>
            </a:pPr>
            <a:r>
              <a:rPr lang="en-US" dirty="0" smtClean="0"/>
              <a:t>Economic Changes: Industrial Capitalism and the Working Class</a:t>
            </a:r>
            <a:endParaRPr lang="en-US" dirty="0"/>
          </a:p>
        </p:txBody>
      </p:sp>
      <p:sp>
        <p:nvSpPr>
          <p:cNvPr id="3" name="Content Placeholder 2"/>
          <p:cNvSpPr>
            <a:spLocks noGrp="1"/>
          </p:cNvSpPr>
          <p:nvPr>
            <p:ph idx="1"/>
          </p:nvPr>
        </p:nvSpPr>
        <p:spPr>
          <a:xfrm>
            <a:off x="457200" y="1981200"/>
            <a:ext cx="7467600" cy="45259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solidFill>
                  <a:srgbClr val="FF0000"/>
                </a:solidFill>
              </a:rPr>
              <a:t>Pre-Industrial Revolution rural families did not rely solely on wages for sustenance</a:t>
            </a:r>
          </a:p>
          <a:p>
            <a:pPr marL="722376" lvl="1" indent="-274320" eaLnBrk="1" fontAlgn="auto" hangingPunct="1">
              <a:spcAft>
                <a:spcPts val="0"/>
              </a:spcAft>
              <a:buFont typeface="Wingdings 2"/>
              <a:buChar char=""/>
              <a:defRPr/>
            </a:pPr>
            <a:r>
              <a:rPr lang="en-US" dirty="0" smtClean="0">
                <a:solidFill>
                  <a:srgbClr val="FF0000"/>
                </a:solidFill>
              </a:rPr>
              <a:t>Owned their own farms or gardens where they raised most of their own food</a:t>
            </a:r>
          </a:p>
          <a:p>
            <a:pPr marL="722376" lvl="1" indent="-274320" eaLnBrk="1" fontAlgn="auto" hangingPunct="1">
              <a:spcAft>
                <a:spcPts val="0"/>
              </a:spcAft>
              <a:buFont typeface="Wingdings 2"/>
              <a:buChar char=""/>
              <a:defRPr/>
            </a:pPr>
            <a:r>
              <a:rPr lang="en-US" dirty="0" smtClean="0">
                <a:solidFill>
                  <a:srgbClr val="FF0000"/>
                </a:solidFill>
              </a:rPr>
              <a:t>Made their own clothing</a:t>
            </a:r>
          </a:p>
          <a:p>
            <a:pPr marL="722376" lvl="1" indent="-274320" eaLnBrk="1" fontAlgn="auto" hangingPunct="1">
              <a:spcAft>
                <a:spcPts val="0"/>
              </a:spcAft>
              <a:buFont typeface="Wingdings 2"/>
              <a:buChar char=""/>
              <a:defRPr/>
            </a:pPr>
            <a:r>
              <a:rPr lang="en-US" dirty="0" smtClean="0">
                <a:solidFill>
                  <a:srgbClr val="FF0000"/>
                </a:solidFill>
              </a:rPr>
              <a:t>Unemployment was rare</a:t>
            </a:r>
          </a:p>
          <a:p>
            <a:pPr marL="420624" indent="-384048" eaLnBrk="1" fontAlgn="auto" hangingPunct="1">
              <a:spcAft>
                <a:spcPts val="0"/>
              </a:spcAft>
              <a:buFont typeface="Wingdings 2"/>
              <a:buChar char=""/>
              <a:defRPr/>
            </a:pPr>
            <a:r>
              <a:rPr lang="en-US" dirty="0" smtClean="0">
                <a:solidFill>
                  <a:srgbClr val="FF0000"/>
                </a:solidFill>
              </a:rPr>
              <a:t>Industrialization destroyed workers’ independence</a:t>
            </a:r>
          </a:p>
          <a:p>
            <a:pPr marL="722376" lvl="1" indent="-274320" eaLnBrk="1" fontAlgn="auto" hangingPunct="1">
              <a:spcAft>
                <a:spcPts val="0"/>
              </a:spcAft>
              <a:buFont typeface="Wingdings 2"/>
              <a:buChar char=""/>
              <a:defRPr/>
            </a:pPr>
            <a:r>
              <a:rPr lang="en-US" dirty="0" smtClean="0">
                <a:solidFill>
                  <a:srgbClr val="FF0000"/>
                </a:solidFill>
              </a:rPr>
              <a:t>Workers in cities did not have the means to grow their own food or make their own clothing</a:t>
            </a:r>
          </a:p>
          <a:p>
            <a:pPr marL="722376" lvl="1" indent="-274320" eaLnBrk="1" fontAlgn="auto" hangingPunct="1">
              <a:spcAft>
                <a:spcPts val="0"/>
              </a:spcAft>
              <a:buFont typeface="Wingdings 2"/>
              <a:buChar char=""/>
              <a:defRPr/>
            </a:pPr>
            <a:r>
              <a:rPr lang="en-US" dirty="0" smtClean="0">
                <a:solidFill>
                  <a:srgbClr val="FF0000"/>
                </a:solidFill>
              </a:rPr>
              <a:t>Workers relied entirely upon their employers for wages with which they bought everything they needed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Industrial Capitalism’s Risks</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eaLnBrk="1" hangingPunct="1">
              <a:lnSpc>
                <a:spcPct val="80000"/>
              </a:lnSpc>
            </a:pPr>
            <a:r>
              <a:rPr lang="en-US" sz="2300" dirty="0" smtClean="0"/>
              <a:t>Workers came to rely entirely on their employers for their livelihoods</a:t>
            </a:r>
          </a:p>
          <a:p>
            <a:pPr lvl="1" eaLnBrk="1" hangingPunct="1">
              <a:lnSpc>
                <a:spcPct val="80000"/>
              </a:lnSpc>
            </a:pPr>
            <a:r>
              <a:rPr lang="en-US" sz="2000" dirty="0" smtClean="0"/>
              <a:t>No more small family farms or gardens to provide extra food</a:t>
            </a:r>
          </a:p>
          <a:p>
            <a:pPr lvl="1" eaLnBrk="1" hangingPunct="1">
              <a:lnSpc>
                <a:spcPct val="80000"/>
              </a:lnSpc>
            </a:pPr>
            <a:r>
              <a:rPr lang="en-US" sz="2000" dirty="0" smtClean="0"/>
              <a:t>No more day-laboring for a neighboring farmer to earn extra money</a:t>
            </a:r>
          </a:p>
          <a:p>
            <a:pPr lvl="1" eaLnBrk="1" hangingPunct="1">
              <a:lnSpc>
                <a:spcPct val="80000"/>
              </a:lnSpc>
            </a:pPr>
            <a:r>
              <a:rPr lang="en-US" sz="2000" dirty="0" smtClean="0"/>
              <a:t>When the factory slowed down, the worker had nowhere to go for sustenance </a:t>
            </a:r>
          </a:p>
          <a:p>
            <a:pPr lvl="1" eaLnBrk="1" hangingPunct="1">
              <a:lnSpc>
                <a:spcPct val="80000"/>
              </a:lnSpc>
              <a:buFont typeface="Wingdings 2" pitchFamily="18" charset="2"/>
              <a:buNone/>
            </a:pPr>
            <a:endParaRPr lang="en-US" sz="2000" dirty="0" smtClean="0"/>
          </a:p>
          <a:p>
            <a:pPr eaLnBrk="1" hangingPunct="1">
              <a:lnSpc>
                <a:spcPct val="80000"/>
              </a:lnSpc>
            </a:pPr>
            <a:r>
              <a:rPr lang="en-US" sz="2300" dirty="0" smtClean="0">
                <a:solidFill>
                  <a:srgbClr val="FF0000"/>
                </a:solidFill>
              </a:rPr>
              <a:t>Entrepreneurs assumed enormous risk in establishing new enterprises</a:t>
            </a:r>
          </a:p>
          <a:p>
            <a:pPr lvl="1" eaLnBrk="1" hangingPunct="1">
              <a:lnSpc>
                <a:spcPct val="80000"/>
              </a:lnSpc>
            </a:pPr>
            <a:r>
              <a:rPr lang="en-US" sz="2000" dirty="0" smtClean="0">
                <a:solidFill>
                  <a:srgbClr val="FF0000"/>
                </a:solidFill>
              </a:rPr>
              <a:t>No more workers working from home – capitalists had to supply a factory</a:t>
            </a:r>
          </a:p>
          <a:p>
            <a:pPr lvl="1" eaLnBrk="1" hangingPunct="1">
              <a:lnSpc>
                <a:spcPct val="80000"/>
              </a:lnSpc>
            </a:pPr>
            <a:r>
              <a:rPr lang="en-US" sz="2000" dirty="0" smtClean="0">
                <a:solidFill>
                  <a:srgbClr val="FF0000"/>
                </a:solidFill>
              </a:rPr>
              <a:t>No more custom orders – capitalists had to anticipate demand</a:t>
            </a:r>
          </a:p>
          <a:p>
            <a:pPr lvl="1" eaLnBrk="1" hangingPunct="1">
              <a:lnSpc>
                <a:spcPct val="80000"/>
              </a:lnSpc>
            </a:pPr>
            <a:r>
              <a:rPr lang="en-US" sz="2000" dirty="0" smtClean="0">
                <a:solidFill>
                  <a:srgbClr val="FF0000"/>
                </a:solidFill>
              </a:rPr>
              <a:t>No more at-will laborers – workers relied on capitalists for steady labor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solidFill>
                  <a:srgbClr val="FF0000"/>
                </a:solidFill>
              </a:rPr>
              <a:t>Industrial Capitalism</a:t>
            </a:r>
            <a:endParaRPr lang="en-US" dirty="0">
              <a:solidFill>
                <a:srgbClr val="FF0000"/>
              </a:solidFill>
            </a:endParaRPr>
          </a:p>
        </p:txBody>
      </p:sp>
      <p:sp>
        <p:nvSpPr>
          <p:cNvPr id="3" name="Content Placeholder 2"/>
          <p:cNvSpPr>
            <a:spLocks noGrp="1"/>
          </p:cNvSpPr>
          <p:nvPr>
            <p:ph idx="1"/>
          </p:nvPr>
        </p:nvSpPr>
        <p:spPr>
          <a:xfrm>
            <a:off x="457200" y="1600200"/>
            <a:ext cx="8229600" cy="4953000"/>
          </a:xfrm>
        </p:spPr>
        <p:txBody>
          <a:bodyPr>
            <a:normAutofit/>
          </a:bodyPr>
          <a:lstStyle/>
          <a:p>
            <a:pPr eaLnBrk="1" hangingPunct="1">
              <a:lnSpc>
                <a:spcPct val="80000"/>
              </a:lnSpc>
            </a:pPr>
            <a:r>
              <a:rPr lang="en-US" sz="2300" dirty="0" smtClean="0"/>
              <a:t>The financial investments required to run large industries brought about modern capitalism</a:t>
            </a:r>
          </a:p>
          <a:p>
            <a:pPr eaLnBrk="1" hangingPunct="1">
              <a:lnSpc>
                <a:spcPct val="80000"/>
              </a:lnSpc>
            </a:pPr>
            <a:r>
              <a:rPr lang="en-US" sz="2300" b="1" dirty="0" smtClean="0">
                <a:solidFill>
                  <a:srgbClr val="FF0000"/>
                </a:solidFill>
              </a:rPr>
              <a:t>Capital</a:t>
            </a:r>
            <a:r>
              <a:rPr lang="en-US" sz="2300" dirty="0" smtClean="0">
                <a:solidFill>
                  <a:srgbClr val="FF0000"/>
                </a:solidFill>
              </a:rPr>
              <a:t> </a:t>
            </a:r>
            <a:r>
              <a:rPr lang="en-US" sz="2300" dirty="0" smtClean="0"/>
              <a:t>– wealth that is used to produce more wealth</a:t>
            </a:r>
          </a:p>
          <a:p>
            <a:pPr eaLnBrk="1" hangingPunct="1">
              <a:lnSpc>
                <a:spcPct val="80000"/>
              </a:lnSpc>
            </a:pPr>
            <a:r>
              <a:rPr lang="en-US" sz="2300" b="1" dirty="0" smtClean="0">
                <a:solidFill>
                  <a:srgbClr val="FF0000"/>
                </a:solidFill>
              </a:rPr>
              <a:t>Entrepreneur</a:t>
            </a:r>
            <a:r>
              <a:rPr lang="en-US" sz="2300" dirty="0" smtClean="0"/>
              <a:t> – person who starts a business to make a profit</a:t>
            </a:r>
          </a:p>
          <a:p>
            <a:pPr eaLnBrk="1" hangingPunct="1">
              <a:lnSpc>
                <a:spcPct val="80000"/>
              </a:lnSpc>
            </a:pPr>
            <a:r>
              <a:rPr lang="en-US" sz="2300" b="1" dirty="0" smtClean="0">
                <a:solidFill>
                  <a:srgbClr val="FF0000"/>
                </a:solidFill>
              </a:rPr>
              <a:t>Capitalist</a:t>
            </a:r>
            <a:r>
              <a:rPr lang="en-US" sz="2300" dirty="0" smtClean="0"/>
              <a:t> – person who invests his or her money in a business to make a profit</a:t>
            </a:r>
          </a:p>
          <a:p>
            <a:pPr eaLnBrk="1" hangingPunct="1">
              <a:lnSpc>
                <a:spcPct val="80000"/>
              </a:lnSpc>
            </a:pPr>
            <a:r>
              <a:rPr lang="en-US" sz="2300" b="1" dirty="0" smtClean="0">
                <a:solidFill>
                  <a:srgbClr val="FF0000"/>
                </a:solidFill>
              </a:rPr>
              <a:t>Corporation</a:t>
            </a:r>
            <a:r>
              <a:rPr lang="en-US" sz="2300" dirty="0" smtClean="0"/>
              <a:t> – company owned by </a:t>
            </a:r>
            <a:r>
              <a:rPr lang="en-US" sz="2300" b="1" dirty="0" smtClean="0"/>
              <a:t>stockholders </a:t>
            </a:r>
            <a:r>
              <a:rPr lang="en-US" sz="2300" dirty="0" smtClean="0"/>
              <a:t>who have purchased shares of stock</a:t>
            </a:r>
          </a:p>
          <a:p>
            <a:pPr lvl="1" eaLnBrk="1" hangingPunct="1">
              <a:lnSpc>
                <a:spcPct val="80000"/>
              </a:lnSpc>
            </a:pPr>
            <a:r>
              <a:rPr lang="en-US" sz="2000" dirty="0" smtClean="0"/>
              <a:t>Actual running of the company left to hired managers rather than to the stockholders</a:t>
            </a:r>
          </a:p>
          <a:p>
            <a:pPr lvl="1" eaLnBrk="1" hangingPunct="1">
              <a:lnSpc>
                <a:spcPct val="80000"/>
              </a:lnSpc>
            </a:pPr>
            <a:r>
              <a:rPr lang="en-US" sz="2000" dirty="0" smtClean="0"/>
              <a:t>As industries grew and small business operations faded into obscurity, the relationship between workers and business owners disintegrated</a:t>
            </a:r>
          </a:p>
          <a:p>
            <a:pPr eaLnBrk="1" hangingPunct="1">
              <a:lnSpc>
                <a:spcPct val="80000"/>
              </a:lnSpc>
              <a:buFont typeface="Wingdings 2" pitchFamily="18" charset="2"/>
              <a:buNone/>
            </a:pPr>
            <a:endParaRPr lang="en-US" sz="2300" dirty="0" smtClean="0"/>
          </a:p>
          <a:p>
            <a:pPr eaLnBrk="1" hangingPunct="1">
              <a:lnSpc>
                <a:spcPct val="80000"/>
              </a:lnSpc>
            </a:pPr>
            <a:endParaRPr lang="en-US" sz="23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Industrial Capitalism’s Problems</a:t>
            </a:r>
            <a:endParaRPr lang="en-US" dirty="0"/>
          </a:p>
        </p:txBody>
      </p:sp>
      <p:sp>
        <p:nvSpPr>
          <p:cNvPr id="78851" name="Content Placeholder 2"/>
          <p:cNvSpPr>
            <a:spLocks noGrp="1"/>
          </p:cNvSpPr>
          <p:nvPr>
            <p:ph idx="1"/>
          </p:nvPr>
        </p:nvSpPr>
        <p:spPr>
          <a:xfrm>
            <a:off x="457200" y="2057400"/>
            <a:ext cx="7467600" cy="4525963"/>
          </a:xfrm>
        </p:spPr>
        <p:txBody>
          <a:bodyPr/>
          <a:lstStyle/>
          <a:p>
            <a:pPr eaLnBrk="1" hangingPunct="1"/>
            <a:r>
              <a:rPr lang="en-US" dirty="0" smtClean="0">
                <a:solidFill>
                  <a:srgbClr val="FF0000"/>
                </a:solidFill>
              </a:rPr>
              <a:t>Small manufacturers cannot compete with large corporations</a:t>
            </a:r>
          </a:p>
          <a:p>
            <a:pPr eaLnBrk="1" hangingPunct="1"/>
            <a:r>
              <a:rPr lang="en-US" dirty="0" smtClean="0"/>
              <a:t>Consumers must buy from large corporations</a:t>
            </a:r>
          </a:p>
          <a:p>
            <a:pPr eaLnBrk="1" hangingPunct="1"/>
            <a:r>
              <a:rPr lang="en-US" dirty="0" smtClean="0">
                <a:solidFill>
                  <a:srgbClr val="FF0000"/>
                </a:solidFill>
              </a:rPr>
              <a:t>Workers have had to fight for decent wages and working conditions</a:t>
            </a:r>
          </a:p>
          <a:p>
            <a:pPr eaLnBrk="1" hangingPunct="1"/>
            <a:r>
              <a:rPr lang="en-US" dirty="0" smtClean="0"/>
              <a:t>Large corporations can influence the government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Increased Standard of Living</a:t>
            </a:r>
            <a:endParaRPr lang="en-US" dirty="0"/>
          </a:p>
        </p:txBody>
      </p:sp>
      <p:sp>
        <p:nvSpPr>
          <p:cNvPr id="79875" name="Content Placeholder 2"/>
          <p:cNvSpPr>
            <a:spLocks noGrp="1"/>
          </p:cNvSpPr>
          <p:nvPr>
            <p:ph idx="1"/>
          </p:nvPr>
        </p:nvSpPr>
        <p:spPr>
          <a:xfrm>
            <a:off x="457200" y="1905000"/>
            <a:ext cx="7467600" cy="4525963"/>
          </a:xfrm>
        </p:spPr>
        <p:txBody>
          <a:bodyPr/>
          <a:lstStyle/>
          <a:p>
            <a:pPr eaLnBrk="1" hangingPunct="1"/>
            <a:r>
              <a:rPr lang="en-US" dirty="0" smtClean="0">
                <a:solidFill>
                  <a:srgbClr val="FF0000"/>
                </a:solidFill>
              </a:rPr>
              <a:t>Mass production made manufactured goods less expensive, so more people could afford them</a:t>
            </a:r>
          </a:p>
          <a:p>
            <a:pPr eaLnBrk="1" hangingPunct="1"/>
            <a:endParaRPr lang="en-US" dirty="0" smtClean="0"/>
          </a:p>
          <a:p>
            <a:pPr eaLnBrk="1" hangingPunct="1"/>
            <a:r>
              <a:rPr lang="en-US" dirty="0" smtClean="0"/>
              <a:t>Standard of living wasn’t raised for everyone – factories paid low wages, and many immigrants and rural-to-urban migrants lived poorer lives than their parents and grandparents had lived</a:t>
            </a:r>
          </a:p>
          <a:p>
            <a:pPr eaLnBrk="1" hangingPunct="1"/>
            <a:endParaRPr lang="en-US" dirty="0" smtClean="0"/>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Unemployment</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Overproduction</a:t>
            </a:r>
          </a:p>
          <a:p>
            <a:pPr lvl="1" eaLnBrk="1" hangingPunct="1">
              <a:lnSpc>
                <a:spcPct val="90000"/>
              </a:lnSpc>
            </a:pPr>
            <a:r>
              <a:rPr lang="en-US" dirty="0" smtClean="0"/>
              <a:t>Also called </a:t>
            </a:r>
            <a:r>
              <a:rPr lang="en-US" i="1" dirty="0" smtClean="0"/>
              <a:t>under-consumption</a:t>
            </a:r>
            <a:endParaRPr lang="en-US" dirty="0" smtClean="0"/>
          </a:p>
          <a:p>
            <a:pPr lvl="1" eaLnBrk="1" hangingPunct="1">
              <a:lnSpc>
                <a:spcPct val="90000"/>
              </a:lnSpc>
            </a:pPr>
            <a:r>
              <a:rPr lang="en-US" dirty="0" smtClean="0">
                <a:solidFill>
                  <a:srgbClr val="FF0000"/>
                </a:solidFill>
              </a:rPr>
              <a:t>Mass production anticipates demand – if goods don’t sell, a manufacturer produces less and lays off workers</a:t>
            </a:r>
          </a:p>
          <a:p>
            <a:pPr eaLnBrk="1" hangingPunct="1">
              <a:lnSpc>
                <a:spcPct val="90000"/>
              </a:lnSpc>
            </a:pPr>
            <a:r>
              <a:rPr lang="en-US" dirty="0" smtClean="0">
                <a:solidFill>
                  <a:srgbClr val="FF0000"/>
                </a:solidFill>
              </a:rPr>
              <a:t>Recession</a:t>
            </a:r>
          </a:p>
          <a:p>
            <a:pPr lvl="1" eaLnBrk="1" hangingPunct="1">
              <a:lnSpc>
                <a:spcPct val="90000"/>
              </a:lnSpc>
            </a:pPr>
            <a:r>
              <a:rPr lang="en-US" dirty="0" smtClean="0"/>
              <a:t>Overproduction across many industries with widespread lay-offs</a:t>
            </a:r>
          </a:p>
          <a:p>
            <a:pPr eaLnBrk="1" hangingPunct="1">
              <a:lnSpc>
                <a:spcPct val="90000"/>
              </a:lnSpc>
            </a:pPr>
            <a:r>
              <a:rPr lang="en-US" dirty="0" smtClean="0">
                <a:solidFill>
                  <a:srgbClr val="FF0000"/>
                </a:solidFill>
              </a:rPr>
              <a:t>Depression</a:t>
            </a:r>
          </a:p>
          <a:p>
            <a:pPr lvl="1" eaLnBrk="1" hangingPunct="1">
              <a:lnSpc>
                <a:spcPct val="90000"/>
              </a:lnSpc>
            </a:pPr>
            <a:r>
              <a:rPr lang="en-US" dirty="0" smtClean="0"/>
              <a:t>Long-lasting recession</a:t>
            </a:r>
          </a:p>
          <a:p>
            <a:pPr lvl="1" eaLnBrk="1" hangingPunct="1">
              <a:lnSpc>
                <a:spcPct val="90000"/>
              </a:lnSpc>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a:t>
            </a:r>
            <a:br>
              <a:rPr lang="en-US" dirty="0" smtClean="0"/>
            </a:br>
            <a:r>
              <a:rPr lang="en-US" dirty="0" smtClean="0"/>
              <a:t>Decline of Landed Aristocracy</a:t>
            </a:r>
            <a:endParaRPr lang="en-US" dirty="0"/>
          </a:p>
        </p:txBody>
      </p:sp>
      <p:sp>
        <p:nvSpPr>
          <p:cNvPr id="3" name="Content Placeholder 2"/>
          <p:cNvSpPr>
            <a:spLocks noGrp="1"/>
          </p:cNvSpPr>
          <p:nvPr>
            <p:ph idx="1"/>
          </p:nvPr>
        </p:nvSpPr>
        <p:spPr>
          <a:xfrm>
            <a:off x="152400" y="1600200"/>
            <a:ext cx="8839200" cy="4800600"/>
          </a:xfrm>
        </p:spPr>
        <p:txBody>
          <a:bodyPr>
            <a:normAutofit/>
          </a:bodyPr>
          <a:lstStyle/>
          <a:p>
            <a:pPr eaLnBrk="1" hangingPunct="1">
              <a:lnSpc>
                <a:spcPct val="80000"/>
              </a:lnSpc>
            </a:pPr>
            <a:r>
              <a:rPr lang="en-US" sz="2300" dirty="0" smtClean="0">
                <a:solidFill>
                  <a:srgbClr val="FF0000"/>
                </a:solidFill>
              </a:rPr>
              <a:t>Before the Industrial Revolution – power was in the hands of the landed aristocracy and monarchs</a:t>
            </a:r>
          </a:p>
          <a:p>
            <a:pPr lvl="1" eaLnBrk="1" hangingPunct="1">
              <a:lnSpc>
                <a:spcPct val="80000"/>
              </a:lnSpc>
            </a:pPr>
            <a:r>
              <a:rPr lang="en-US" sz="2000" i="1" dirty="0" smtClean="0"/>
              <a:t>Landed aristocracy </a:t>
            </a:r>
            <a:r>
              <a:rPr lang="en-US" sz="2000" dirty="0" smtClean="0"/>
              <a:t>refers to lords, dukes, etc., who owned the land</a:t>
            </a:r>
          </a:p>
          <a:p>
            <a:pPr lvl="1" eaLnBrk="1" hangingPunct="1">
              <a:lnSpc>
                <a:spcPct val="80000"/>
              </a:lnSpc>
            </a:pPr>
            <a:r>
              <a:rPr lang="en-US" sz="2000" dirty="0" smtClean="0"/>
              <a:t>Although vassalage was gone by the 18</a:t>
            </a:r>
            <a:r>
              <a:rPr lang="en-US" sz="2000" baseline="30000" dirty="0" smtClean="0"/>
              <a:t>th</a:t>
            </a:r>
            <a:r>
              <a:rPr lang="en-US" sz="2000" dirty="0" smtClean="0"/>
              <a:t> century, the working relationship between lords and peasants remained the same</a:t>
            </a:r>
          </a:p>
          <a:p>
            <a:pPr lvl="2" eaLnBrk="1" hangingPunct="1">
              <a:lnSpc>
                <a:spcPct val="80000"/>
              </a:lnSpc>
            </a:pPr>
            <a:r>
              <a:rPr lang="en-US" sz="1900" dirty="0" smtClean="0"/>
              <a:t>Peasants either worked the land for lords or rented land from them</a:t>
            </a:r>
          </a:p>
          <a:p>
            <a:pPr lvl="1" eaLnBrk="1" hangingPunct="1">
              <a:lnSpc>
                <a:spcPct val="80000"/>
              </a:lnSpc>
            </a:pPr>
            <a:r>
              <a:rPr lang="en-US" sz="2000" dirty="0" smtClean="0"/>
              <a:t>Wealth was based on agriculture, which meant that those who owned the most land were the wealthiest</a:t>
            </a:r>
          </a:p>
          <a:p>
            <a:pPr lvl="2" eaLnBrk="1" hangingPunct="1">
              <a:lnSpc>
                <a:spcPct val="80000"/>
              </a:lnSpc>
            </a:pPr>
            <a:r>
              <a:rPr lang="en-US" sz="1900" dirty="0" smtClean="0"/>
              <a:t>Landed aristocracy owned and controlled the most land, making this the wealthiest and highest-ranking socio-economic group</a:t>
            </a:r>
          </a:p>
          <a:p>
            <a:pPr eaLnBrk="1" hangingPunct="1">
              <a:lnSpc>
                <a:spcPct val="80000"/>
              </a:lnSpc>
            </a:pPr>
            <a:r>
              <a:rPr lang="en-US" sz="2300" dirty="0" smtClean="0">
                <a:solidFill>
                  <a:srgbClr val="FF0000"/>
                </a:solidFill>
              </a:rPr>
              <a:t>Industrial Revolution – factories became more valuable than land</a:t>
            </a:r>
          </a:p>
          <a:p>
            <a:pPr lvl="1" eaLnBrk="1" hangingPunct="1">
              <a:lnSpc>
                <a:spcPct val="80000"/>
              </a:lnSpc>
            </a:pPr>
            <a:r>
              <a:rPr lang="en-US" sz="2000" dirty="0" smtClean="0"/>
              <a:t>Wealth of the  aristocracy dwindled</a:t>
            </a:r>
          </a:p>
          <a:p>
            <a:pPr lvl="1" eaLnBrk="1" hangingPunct="1">
              <a:lnSpc>
                <a:spcPct val="80000"/>
              </a:lnSpc>
            </a:pPr>
            <a:r>
              <a:rPr lang="en-US" sz="2000" dirty="0" smtClean="0"/>
              <a:t>Growing middle class, with wealth based in industry, wanted more political power</a:t>
            </a:r>
          </a:p>
          <a:p>
            <a:pPr eaLnBrk="1" hangingPunct="1">
              <a:lnSpc>
                <a:spcPct val="80000"/>
              </a:lnSpc>
            </a:pPr>
            <a:endParaRPr lang="en-US" sz="23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Growth and Expansion of Democracy</a:t>
            </a:r>
            <a:endParaRPr lang="en-US" dirty="0"/>
          </a:p>
        </p:txBody>
      </p:sp>
      <p:sp>
        <p:nvSpPr>
          <p:cNvPr id="83971" name="Content Placeholder 2"/>
          <p:cNvSpPr>
            <a:spLocks noGrp="1"/>
          </p:cNvSpPr>
          <p:nvPr>
            <p:ph idx="1"/>
          </p:nvPr>
        </p:nvSpPr>
        <p:spPr>
          <a:xfrm>
            <a:off x="457200" y="2057400"/>
            <a:ext cx="7467600" cy="4525963"/>
          </a:xfrm>
        </p:spPr>
        <p:txBody>
          <a:bodyPr/>
          <a:lstStyle/>
          <a:p>
            <a:pPr eaLnBrk="1" hangingPunct="1"/>
            <a:r>
              <a:rPr lang="en-US" dirty="0" smtClean="0">
                <a:solidFill>
                  <a:srgbClr val="FF0000"/>
                </a:solidFill>
              </a:rPr>
              <a:t>The middle class grew during the Industrial Revolution</a:t>
            </a:r>
          </a:p>
          <a:p>
            <a:pPr lvl="1" eaLnBrk="1" hangingPunct="1"/>
            <a:r>
              <a:rPr lang="en-US" dirty="0" smtClean="0">
                <a:solidFill>
                  <a:srgbClr val="FF0000"/>
                </a:solidFill>
              </a:rPr>
              <a:t>Gained more rights</a:t>
            </a:r>
          </a:p>
          <a:p>
            <a:pPr eaLnBrk="1" hangingPunct="1"/>
            <a:r>
              <a:rPr lang="en-US" dirty="0" smtClean="0">
                <a:solidFill>
                  <a:srgbClr val="FF0000"/>
                </a:solidFill>
              </a:rPr>
              <a:t>The working class effectively began with the Industrial Revolution</a:t>
            </a:r>
          </a:p>
          <a:p>
            <a:pPr lvl="1" eaLnBrk="1" hangingPunct="1"/>
            <a:r>
              <a:rPr lang="en-US" dirty="0" smtClean="0">
                <a:solidFill>
                  <a:srgbClr val="FF0000"/>
                </a:solidFill>
              </a:rPr>
              <a:t>The working class fought for rights in the workplace</a:t>
            </a:r>
          </a:p>
          <a:p>
            <a:pPr lvl="1" eaLnBrk="1" hangingPunct="1"/>
            <a:r>
              <a:rPr lang="en-US" dirty="0" smtClean="0">
                <a:solidFill>
                  <a:srgbClr val="FF0000"/>
                </a:solidFill>
              </a:rPr>
              <a:t>The working class demanded and earned a voice in government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eaLnBrk="1" fontAlgn="auto" hangingPunct="1">
              <a:spcAft>
                <a:spcPts val="0"/>
              </a:spcAft>
              <a:defRPr/>
            </a:pPr>
            <a:r>
              <a:rPr lang="en-US" dirty="0" smtClean="0"/>
              <a:t>Political Changes: Increased Government Involvement in Society</a:t>
            </a:r>
            <a:endParaRPr lang="en-US" dirty="0"/>
          </a:p>
        </p:txBody>
      </p:sp>
      <p:sp>
        <p:nvSpPr>
          <p:cNvPr id="3" name="Content Placeholder 2"/>
          <p:cNvSpPr>
            <a:spLocks noGrp="1"/>
          </p:cNvSpPr>
          <p:nvPr>
            <p:ph idx="1"/>
          </p:nvPr>
        </p:nvSpPr>
        <p:spPr>
          <a:xfrm>
            <a:off x="228600" y="1676400"/>
            <a:ext cx="79248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solidFill>
                  <a:srgbClr val="FF0000"/>
                </a:solidFill>
              </a:rPr>
              <a:t>Government actions to help workers</a:t>
            </a:r>
          </a:p>
          <a:p>
            <a:pPr marL="722376" lvl="1" indent="-274320" eaLnBrk="1" fontAlgn="auto" hangingPunct="1">
              <a:spcAft>
                <a:spcPts val="0"/>
              </a:spcAft>
              <a:buFont typeface="Wingdings 2"/>
              <a:buChar char=""/>
              <a:defRPr/>
            </a:pPr>
            <a:r>
              <a:rPr lang="en-US" dirty="0" smtClean="0">
                <a:solidFill>
                  <a:srgbClr val="FF0000"/>
                </a:solidFill>
              </a:rPr>
              <a:t>Legalization of unions</a:t>
            </a:r>
          </a:p>
          <a:p>
            <a:pPr marL="722376" lvl="1" indent="-274320" eaLnBrk="1" fontAlgn="auto" hangingPunct="1">
              <a:spcAft>
                <a:spcPts val="0"/>
              </a:spcAft>
              <a:buFont typeface="Wingdings 2"/>
              <a:buChar char=""/>
              <a:defRPr/>
            </a:pPr>
            <a:r>
              <a:rPr lang="en-US" dirty="0" smtClean="0">
                <a:solidFill>
                  <a:srgbClr val="FF0000"/>
                </a:solidFill>
              </a:rPr>
              <a:t>Established minimum wage</a:t>
            </a:r>
          </a:p>
          <a:p>
            <a:pPr marL="722376" lvl="1" indent="-274320" eaLnBrk="1" fontAlgn="auto" hangingPunct="1">
              <a:spcAft>
                <a:spcPts val="0"/>
              </a:spcAft>
              <a:buFont typeface="Wingdings 2"/>
              <a:buChar char=""/>
              <a:defRPr/>
            </a:pPr>
            <a:r>
              <a:rPr lang="en-US" dirty="0" smtClean="0">
                <a:solidFill>
                  <a:srgbClr val="FF0000"/>
                </a:solidFill>
              </a:rPr>
              <a:t>Standards for working conditions</a:t>
            </a:r>
          </a:p>
          <a:p>
            <a:pPr marL="722376" lvl="1" indent="-274320" eaLnBrk="1" fontAlgn="auto" hangingPunct="1">
              <a:spcAft>
                <a:spcPts val="0"/>
              </a:spcAft>
              <a:buFont typeface="Wingdings 2"/>
              <a:buChar char=""/>
              <a:defRPr/>
            </a:pPr>
            <a:r>
              <a:rPr lang="en-US" dirty="0" smtClean="0">
                <a:solidFill>
                  <a:srgbClr val="FF0000"/>
                </a:solidFill>
              </a:rPr>
              <a:t>Forms of social security</a:t>
            </a:r>
          </a:p>
          <a:p>
            <a:pPr marL="420624" indent="-384048" eaLnBrk="1" fontAlgn="auto" hangingPunct="1">
              <a:spcAft>
                <a:spcPts val="0"/>
              </a:spcAft>
              <a:buFont typeface="Wingdings 2"/>
              <a:buChar char=""/>
              <a:defRPr/>
            </a:pPr>
            <a:r>
              <a:rPr lang="en-US" dirty="0" smtClean="0"/>
              <a:t>Government actions to help consumers</a:t>
            </a:r>
          </a:p>
          <a:p>
            <a:pPr marL="722376" lvl="1" indent="-274320" eaLnBrk="1" fontAlgn="auto" hangingPunct="1">
              <a:spcAft>
                <a:spcPts val="0"/>
              </a:spcAft>
              <a:buFont typeface="Wingdings 2"/>
              <a:buChar char=""/>
              <a:defRPr/>
            </a:pPr>
            <a:r>
              <a:rPr lang="en-US" dirty="0" smtClean="0"/>
              <a:t>Regulation and inspection of goods and foodstuffs</a:t>
            </a:r>
          </a:p>
          <a:p>
            <a:pPr marL="420624" indent="-384048" eaLnBrk="1" fontAlgn="auto" hangingPunct="1">
              <a:spcAft>
                <a:spcPts val="0"/>
              </a:spcAft>
              <a:buFont typeface="Wingdings 2"/>
              <a:buChar char=""/>
              <a:defRPr/>
            </a:pPr>
            <a:r>
              <a:rPr lang="en-US" dirty="0" smtClean="0"/>
              <a:t>Government actions to help businesses</a:t>
            </a:r>
          </a:p>
          <a:p>
            <a:pPr marL="722376" lvl="1" indent="-274320" eaLnBrk="1" fontAlgn="auto" hangingPunct="1">
              <a:spcAft>
                <a:spcPts val="0"/>
              </a:spcAft>
              <a:buFont typeface="Wingdings 2"/>
              <a:buChar char=""/>
              <a:defRPr/>
            </a:pPr>
            <a:r>
              <a:rPr lang="en-US" dirty="0" smtClean="0"/>
              <a:t>Laws to stop or limit monopolies</a:t>
            </a:r>
          </a:p>
          <a:p>
            <a:pPr marL="722376" lvl="1" indent="-274320" eaLnBrk="1" fontAlgn="auto" hangingPunct="1">
              <a:spcAft>
                <a:spcPts val="0"/>
              </a:spcAft>
              <a:buFont typeface="Wingdings 2"/>
              <a:buChar char=""/>
              <a:defRPr/>
            </a:pPr>
            <a:r>
              <a:rPr lang="en-US" dirty="0" smtClean="0"/>
              <a:t>Some governments took control of vital industries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229600" cy="4525963"/>
          </a:xfrm>
        </p:spPr>
        <p:txBody>
          <a:bodyPr>
            <a:normAutofit/>
          </a:bodyPr>
          <a:lstStyle/>
          <a:p>
            <a:pPr marL="550863" indent="-514350" eaLnBrk="1" hangingPunct="1">
              <a:lnSpc>
                <a:spcPct val="90000"/>
              </a:lnSpc>
              <a:buFont typeface="Georgia" pitchFamily="18" charset="0"/>
              <a:buAutoNum type="arabicPeriod"/>
            </a:pPr>
            <a:r>
              <a:rPr lang="en-US" sz="2600" smtClean="0"/>
              <a:t>Describe three features of agriculture before the Agricultural Revolution.</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How did agricultural machinery change farm labor?</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Describe the inventions or methods of at least three agricultural innovators.</a:t>
            </a:r>
          </a:p>
          <a:p>
            <a:pPr marL="550863" indent="-514350" eaLnBrk="1" hangingPunct="1">
              <a:lnSpc>
                <a:spcPct val="90000"/>
              </a:lnSpc>
              <a:buFont typeface="Georgia" pitchFamily="18" charset="0"/>
              <a:buAutoNum type="arabicPeriod"/>
            </a:pPr>
            <a:endParaRPr lang="en-US" sz="2600" smtClean="0"/>
          </a:p>
          <a:p>
            <a:pPr marL="550863" indent="-514350" eaLnBrk="1" hangingPunct="1">
              <a:lnSpc>
                <a:spcPct val="90000"/>
              </a:lnSpc>
              <a:buFont typeface="Georgia" pitchFamily="18" charset="0"/>
              <a:buAutoNum type="arabicPeriod"/>
            </a:pPr>
            <a:r>
              <a:rPr lang="en-US" sz="2600" smtClean="0"/>
              <a:t>Weigh the pros and cons of modern agriculture’s use of pesticides, preservation, and stock breeding.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Increased Power of Industrialized Nations</a:t>
            </a:r>
            <a:endParaRPr lang="en-US" dirty="0"/>
          </a:p>
        </p:txBody>
      </p:sp>
      <p:sp>
        <p:nvSpPr>
          <p:cNvPr id="86019" name="Content Placeholder 2"/>
          <p:cNvSpPr>
            <a:spLocks noGrp="1"/>
          </p:cNvSpPr>
          <p:nvPr>
            <p:ph idx="1"/>
          </p:nvPr>
        </p:nvSpPr>
        <p:spPr>
          <a:xfrm>
            <a:off x="457200" y="1981200"/>
            <a:ext cx="7467600" cy="4525963"/>
          </a:xfrm>
        </p:spPr>
        <p:txBody>
          <a:bodyPr/>
          <a:lstStyle/>
          <a:p>
            <a:pPr eaLnBrk="1" hangingPunct="1"/>
            <a:r>
              <a:rPr lang="en-US" dirty="0" smtClean="0">
                <a:solidFill>
                  <a:srgbClr val="FF0000"/>
                </a:solidFill>
              </a:rPr>
              <a:t>With wealth came power</a:t>
            </a:r>
          </a:p>
          <a:p>
            <a:pPr eaLnBrk="1" hangingPunct="1"/>
            <a:endParaRPr lang="en-US" dirty="0" smtClean="0"/>
          </a:p>
          <a:p>
            <a:pPr eaLnBrk="1" hangingPunct="1"/>
            <a:r>
              <a:rPr lang="en-US" dirty="0" smtClean="0">
                <a:solidFill>
                  <a:srgbClr val="FF0000"/>
                </a:solidFill>
              </a:rPr>
              <a:t>Imperialism expanded</a:t>
            </a:r>
          </a:p>
          <a:p>
            <a:pPr eaLnBrk="1" hangingPunct="1"/>
            <a:endParaRPr lang="en-US" dirty="0" smtClean="0"/>
          </a:p>
          <a:p>
            <a:pPr eaLnBrk="1" hangingPunct="1"/>
            <a:r>
              <a:rPr lang="en-US" dirty="0" smtClean="0">
                <a:solidFill>
                  <a:srgbClr val="FF0000"/>
                </a:solidFill>
              </a:rPr>
              <a:t>Imperialistic, industrialized nations built up their navies to gain and protect assets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Nationalism and Imperialism Stimulated</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eaLnBrk="1" hangingPunct="1">
              <a:lnSpc>
                <a:spcPct val="90000"/>
              </a:lnSpc>
            </a:pPr>
            <a:r>
              <a:rPr lang="en-US" sz="2800" dirty="0" smtClean="0">
                <a:solidFill>
                  <a:srgbClr val="FF0000"/>
                </a:solidFill>
              </a:rPr>
              <a:t>Increased production meant an increased need for raw materials</a:t>
            </a:r>
          </a:p>
          <a:p>
            <a:pPr eaLnBrk="1" hangingPunct="1">
              <a:lnSpc>
                <a:spcPct val="90000"/>
              </a:lnSpc>
            </a:pPr>
            <a:r>
              <a:rPr lang="en-US" sz="2800" dirty="0" smtClean="0">
                <a:solidFill>
                  <a:srgbClr val="FF0000"/>
                </a:solidFill>
              </a:rPr>
              <a:t>Industrialized nations expanded their colonial empires and spheres of influence in their search for more raw materials</a:t>
            </a:r>
          </a:p>
          <a:p>
            <a:pPr lvl="1" eaLnBrk="1" hangingPunct="1">
              <a:lnSpc>
                <a:spcPct val="90000"/>
              </a:lnSpc>
            </a:pPr>
            <a:r>
              <a:rPr lang="en-US" sz="2400" dirty="0" smtClean="0">
                <a:solidFill>
                  <a:srgbClr val="FF0000"/>
                </a:solidFill>
              </a:rPr>
              <a:t>Worldwide scramble for colonies</a:t>
            </a:r>
          </a:p>
          <a:p>
            <a:pPr lvl="1" eaLnBrk="1" hangingPunct="1">
              <a:lnSpc>
                <a:spcPct val="90000"/>
              </a:lnSpc>
            </a:pPr>
            <a:r>
              <a:rPr lang="en-US" sz="2400" dirty="0" smtClean="0">
                <a:solidFill>
                  <a:srgbClr val="FF0000"/>
                </a:solidFill>
              </a:rPr>
              <a:t>Fought the peoples in the lands they controlled</a:t>
            </a:r>
          </a:p>
          <a:p>
            <a:pPr lvl="1" eaLnBrk="1" hangingPunct="1">
              <a:lnSpc>
                <a:spcPct val="90000"/>
              </a:lnSpc>
            </a:pPr>
            <a:r>
              <a:rPr lang="en-US" sz="2400" dirty="0" smtClean="0">
                <a:solidFill>
                  <a:srgbClr val="FF0000"/>
                </a:solidFill>
              </a:rPr>
              <a:t>Fought one another for colonies and spheres of influence</a:t>
            </a:r>
          </a:p>
          <a:p>
            <a:pPr eaLnBrk="1" hangingPunct="1">
              <a:lnSpc>
                <a:spcPct val="90000"/>
              </a:lnSpc>
            </a:pPr>
            <a:r>
              <a:rPr lang="en-US" sz="2800" dirty="0" smtClean="0">
                <a:solidFill>
                  <a:srgbClr val="FF0000"/>
                </a:solidFill>
              </a:rPr>
              <a:t>Governments saw imperialist expansion as the key to continued industrial growth and wealth</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fontScale="90000"/>
          </a:bodyPr>
          <a:lstStyle/>
          <a:p>
            <a:pPr eaLnBrk="1" fontAlgn="auto" hangingPunct="1">
              <a:spcAft>
                <a:spcPts val="0"/>
              </a:spcAft>
              <a:defRPr/>
            </a:pPr>
            <a:r>
              <a:rPr lang="en-US" dirty="0" smtClean="0"/>
              <a:t>Social Changes: </a:t>
            </a:r>
            <a:br>
              <a:rPr lang="en-US" dirty="0" smtClean="0"/>
            </a:br>
            <a:r>
              <a:rPr lang="en-US" dirty="0" smtClean="0"/>
              <a:t>Development and Growth of Cities</a:t>
            </a:r>
            <a:endParaRPr lang="en-US" dirty="0"/>
          </a:p>
        </p:txBody>
      </p:sp>
      <p:graphicFrame>
        <p:nvGraphicFramePr>
          <p:cNvPr id="4" name="Content Placeholder 3"/>
          <p:cNvGraphicFramePr>
            <a:graphicFrameLocks noGrp="1"/>
          </p:cNvGraphicFramePr>
          <p:nvPr>
            <p:ph idx="1"/>
          </p:nvPr>
        </p:nvGraphicFramePr>
        <p:xfrm>
          <a:off x="838200" y="1219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2" name="TextBox 4"/>
          <p:cNvSpPr txBox="1">
            <a:spLocks noChangeArrowheads="1"/>
          </p:cNvSpPr>
          <p:nvPr/>
        </p:nvSpPr>
        <p:spPr bwMode="auto">
          <a:xfrm>
            <a:off x="228600" y="5715000"/>
            <a:ext cx="8686800" cy="1016000"/>
          </a:xfrm>
          <a:prstGeom prst="rect">
            <a:avLst/>
          </a:prstGeom>
          <a:noFill/>
          <a:ln w="9525">
            <a:noFill/>
            <a:miter lim="800000"/>
            <a:headEnd/>
            <a:tailEnd/>
          </a:ln>
        </p:spPr>
        <p:txBody>
          <a:bodyPr>
            <a:spAutoFit/>
          </a:bodyPr>
          <a:lstStyle/>
          <a:p>
            <a:pPr>
              <a:buFont typeface="Arial" charset="0"/>
              <a:buChar char="•"/>
            </a:pPr>
            <a:r>
              <a:rPr lang="en-US" sz="2000" dirty="0">
                <a:latin typeface="Georgia" pitchFamily="18" charset="0"/>
              </a:rPr>
              <a:t>  Rural-to-urban migrants – people who left the countryside to live in cities</a:t>
            </a:r>
          </a:p>
          <a:p>
            <a:pPr>
              <a:buFont typeface="Arial" charset="0"/>
              <a:buChar char="•"/>
            </a:pPr>
            <a:r>
              <a:rPr lang="en-US" sz="2000" dirty="0">
                <a:solidFill>
                  <a:srgbClr val="FF0000"/>
                </a:solidFill>
                <a:latin typeface="Georgia" pitchFamily="18" charset="0"/>
              </a:rPr>
              <a:t>  A sign of an industrialized nation is that a large proportion of the population lives and works in urban areas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t>Social Changes: Improved Status and Earning Power of Women</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solidFill>
                  <a:srgbClr val="FF0000"/>
                </a:solidFill>
              </a:rPr>
              <a:t>Initially, factory owners hired women and children because they worked for lower wages</a:t>
            </a:r>
          </a:p>
          <a:p>
            <a:pPr marL="722376" lvl="1" indent="-274320" eaLnBrk="1" fontAlgn="auto" hangingPunct="1">
              <a:spcAft>
                <a:spcPts val="0"/>
              </a:spcAft>
              <a:buFont typeface="Wingdings 2"/>
              <a:buChar char=""/>
              <a:defRPr/>
            </a:pPr>
            <a:r>
              <a:rPr lang="en-US" dirty="0" smtClean="0">
                <a:solidFill>
                  <a:srgbClr val="FF0000"/>
                </a:solidFill>
              </a:rPr>
              <a:t>This brought many women, otherwise impoverished, to cities to work in factories</a:t>
            </a:r>
          </a:p>
          <a:p>
            <a:pPr marL="722376" lvl="1" indent="-274320" eaLnBrk="1" fontAlgn="auto" hangingPunct="1">
              <a:spcAft>
                <a:spcPts val="0"/>
              </a:spcAft>
              <a:buFont typeface="Wingdings 2"/>
              <a:buChar char=""/>
              <a:defRPr/>
            </a:pPr>
            <a:r>
              <a:rPr lang="en-US" dirty="0" smtClean="0">
                <a:solidFill>
                  <a:srgbClr val="FF0000"/>
                </a:solidFill>
              </a:rPr>
              <a:t>Governments limited the work of children and, at times, of women</a:t>
            </a:r>
          </a:p>
          <a:p>
            <a:pPr marL="420624" indent="-384048" eaLnBrk="1" fontAlgn="auto" hangingPunct="1">
              <a:spcAft>
                <a:spcPts val="0"/>
              </a:spcAft>
              <a:buFont typeface="Wingdings 2"/>
              <a:buChar char=""/>
              <a:defRPr/>
            </a:pPr>
            <a:r>
              <a:rPr lang="en-US" dirty="0" smtClean="0">
                <a:solidFill>
                  <a:srgbClr val="FF0000"/>
                </a:solidFill>
              </a:rPr>
              <a:t>Women gained economic power and independence</a:t>
            </a:r>
          </a:p>
          <a:p>
            <a:pPr marL="722376" lvl="1" indent="-274320" eaLnBrk="1" fontAlgn="auto" hangingPunct="1">
              <a:spcAft>
                <a:spcPts val="0"/>
              </a:spcAft>
              <a:buFont typeface="Wingdings 2"/>
              <a:buChar char=""/>
              <a:defRPr/>
            </a:pPr>
            <a:r>
              <a:rPr lang="en-US" dirty="0" smtClean="0">
                <a:solidFill>
                  <a:srgbClr val="FF0000"/>
                </a:solidFill>
              </a:rPr>
              <a:t>Before industrialization, it was almost impossible for a woman to remain single and live on her own</a:t>
            </a:r>
          </a:p>
          <a:p>
            <a:pPr marL="722376" lvl="1" indent="-274320" eaLnBrk="1" fontAlgn="auto" hangingPunct="1">
              <a:spcAft>
                <a:spcPts val="0"/>
              </a:spcAft>
              <a:buFont typeface="Wingdings 2"/>
              <a:buChar char=""/>
              <a:defRPr/>
            </a:pPr>
            <a:r>
              <a:rPr lang="en-US" dirty="0" smtClean="0">
                <a:solidFill>
                  <a:srgbClr val="FF0000"/>
                </a:solidFill>
              </a:rPr>
              <a:t>Factories and urban centers attracted women in large numbers</a:t>
            </a:r>
          </a:p>
          <a:p>
            <a:pPr marL="722376" lvl="1" indent="-274320" eaLnBrk="1" fontAlgn="auto" hangingPunct="1">
              <a:spcAft>
                <a:spcPts val="0"/>
              </a:spcAft>
              <a:buFont typeface="Wingdings 2"/>
              <a:buChar char=""/>
              <a:defRPr/>
            </a:pPr>
            <a:r>
              <a:rPr lang="en-US" dirty="0" smtClean="0">
                <a:solidFill>
                  <a:srgbClr val="FF0000"/>
                </a:solidFill>
              </a:rPr>
              <a:t>Women fought for and eventually gained political rights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7467600" cy="1143000"/>
          </a:xfrm>
        </p:spPr>
        <p:txBody>
          <a:bodyPr/>
          <a:lstStyle/>
          <a:p>
            <a:pPr eaLnBrk="1" hangingPunct="1"/>
            <a:r>
              <a:rPr lang="en-US" smtClean="0"/>
              <a:t>Review Questions</a:t>
            </a:r>
          </a:p>
        </p:txBody>
      </p:sp>
      <p:sp>
        <p:nvSpPr>
          <p:cNvPr id="3" name="Content Placeholder 2"/>
          <p:cNvSpPr>
            <a:spLocks noGrp="1"/>
          </p:cNvSpPr>
          <p:nvPr>
            <p:ph idx="1"/>
          </p:nvPr>
        </p:nvSpPr>
        <p:spPr>
          <a:xfrm>
            <a:off x="457200" y="1371600"/>
            <a:ext cx="8229600" cy="5486400"/>
          </a:xfrm>
        </p:spPr>
        <p:txBody>
          <a:bodyPr>
            <a:normAutofit/>
          </a:bodyPr>
          <a:lstStyle/>
          <a:p>
            <a:pPr marL="550863" indent="-514350" eaLnBrk="1" hangingPunct="1">
              <a:lnSpc>
                <a:spcPct val="80000"/>
              </a:lnSpc>
              <a:buFont typeface="Georgia" pitchFamily="18" charset="0"/>
              <a:buAutoNum type="arabicPeriod"/>
            </a:pPr>
            <a:r>
              <a:rPr lang="en-US" sz="2600" smtClean="0"/>
              <a:t>Describe the economic, political, and social changes which resulted from the Industrial Revolution.</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What risks did workers face from the factory system of production?</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How did women benefit from the Industrial Revolution?</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Imagine that you are a government official in a developing nation.  What lessons for your country might you take away from a study of the Industrial Revolution?  What pitfalls might you want to avoid?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0352" y="5318760"/>
            <a:ext cx="4803648" cy="1539240"/>
          </a:xfrm>
        </p:spPr>
        <p:txBody>
          <a:bodyPr>
            <a:normAutofit/>
          </a:bodyPr>
          <a:lstStyle/>
          <a:p>
            <a:pPr eaLnBrk="1" fontAlgn="auto" hangingPunct="1">
              <a:spcAft>
                <a:spcPts val="0"/>
              </a:spcAft>
              <a:defRPr/>
            </a:pPr>
            <a:r>
              <a:rPr smtClean="0"/>
              <a:t>The Labor Movement</a:t>
            </a:r>
            <a:endParaRPr/>
          </a:p>
        </p:txBody>
      </p:sp>
      <p:sp>
        <p:nvSpPr>
          <p:cNvPr id="97283" name="Subtitle 2"/>
          <p:cNvSpPr>
            <a:spLocks noGrp="1"/>
          </p:cNvSpPr>
          <p:nvPr>
            <p:ph type="subTitle" idx="1"/>
          </p:nvPr>
        </p:nvSpPr>
        <p:spPr>
          <a:xfrm>
            <a:off x="3502025" y="5105400"/>
            <a:ext cx="5641975" cy="1752600"/>
          </a:xfrm>
        </p:spPr>
        <p:txBody>
          <a:bodyPr/>
          <a:lstStyle/>
          <a:p>
            <a:pPr eaLnBrk="1" hangingPunct="1"/>
            <a:endParaRPr lang="en-US" smtClean="0"/>
          </a:p>
        </p:txBody>
      </p:sp>
      <p:pic>
        <p:nvPicPr>
          <p:cNvPr id="97284" name="Picture 2" descr="http://www.studenthandouts.com/536.JPG"/>
          <p:cNvPicPr>
            <a:picLocks noChangeAspect="1" noChangeArrowheads="1"/>
          </p:cNvPicPr>
          <p:nvPr/>
        </p:nvPicPr>
        <p:blipFill>
          <a:blip r:embed="rId2" cstate="print"/>
          <a:srcRect/>
          <a:stretch>
            <a:fillRect/>
          </a:stretch>
        </p:blipFill>
        <p:spPr bwMode="auto">
          <a:xfrm>
            <a:off x="6400800" y="2362200"/>
            <a:ext cx="1076325" cy="2781300"/>
          </a:xfrm>
          <a:prstGeom prst="rect">
            <a:avLst/>
          </a:prstGeom>
          <a:noFill/>
          <a:ln w="9525">
            <a:noFill/>
            <a:miter lim="800000"/>
            <a:headEnd/>
            <a:tailEnd/>
          </a:ln>
        </p:spPr>
      </p:pic>
      <p:pic>
        <p:nvPicPr>
          <p:cNvPr id="97285" name="Picture 4" descr="http://upload.wikimedia.org/wikipedia/commons/f/ff/Ladies_tailors_strikers.jpg"/>
          <p:cNvPicPr>
            <a:picLocks noChangeAspect="1" noChangeArrowheads="1"/>
          </p:cNvPicPr>
          <p:nvPr/>
        </p:nvPicPr>
        <p:blipFill>
          <a:blip r:embed="rId3" cstate="print"/>
          <a:srcRect/>
          <a:stretch>
            <a:fillRect/>
          </a:stretch>
        </p:blipFill>
        <p:spPr bwMode="auto">
          <a:xfrm>
            <a:off x="152400" y="228600"/>
            <a:ext cx="609600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Changing Employee-Employer Relationships</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pPr marL="420624" indent="-384048" eaLnBrk="1" fontAlgn="auto" hangingPunct="1">
              <a:spcAft>
                <a:spcPts val="0"/>
              </a:spcAft>
              <a:buFont typeface="Wingdings 2"/>
              <a:buChar char=""/>
              <a:defRPr/>
            </a:pPr>
            <a:r>
              <a:rPr lang="en-US" dirty="0" smtClean="0"/>
              <a:t>Domestic system</a:t>
            </a:r>
          </a:p>
          <a:p>
            <a:pPr marL="722376" lvl="1" indent="-274320" eaLnBrk="1" fontAlgn="auto" hangingPunct="1">
              <a:spcAft>
                <a:spcPts val="0"/>
              </a:spcAft>
              <a:buFont typeface="Wingdings 2"/>
              <a:buChar char=""/>
              <a:defRPr/>
            </a:pPr>
            <a:r>
              <a:rPr lang="en-US" dirty="0" smtClean="0"/>
              <a:t>Workers and employers knew each other personally</a:t>
            </a:r>
          </a:p>
          <a:p>
            <a:pPr marL="722376" lvl="1" indent="-274320" eaLnBrk="1" fontAlgn="auto" hangingPunct="1">
              <a:spcAft>
                <a:spcPts val="0"/>
              </a:spcAft>
              <a:buFont typeface="Wingdings 2"/>
              <a:buChar char=""/>
              <a:defRPr/>
            </a:pPr>
            <a:r>
              <a:rPr lang="en-US" dirty="0" smtClean="0"/>
              <a:t>Workers could aspire to become employers</a:t>
            </a:r>
          </a:p>
          <a:p>
            <a:pPr marL="420624" indent="-384048" eaLnBrk="1" fontAlgn="auto" hangingPunct="1">
              <a:spcAft>
                <a:spcPts val="0"/>
              </a:spcAft>
              <a:buFont typeface="Wingdings 2"/>
              <a:buChar char=""/>
              <a:defRPr/>
            </a:pPr>
            <a:r>
              <a:rPr lang="en-US" dirty="0" smtClean="0"/>
              <a:t>Factory system</a:t>
            </a:r>
          </a:p>
          <a:p>
            <a:pPr marL="722376" lvl="1" indent="-274320" eaLnBrk="1" fontAlgn="auto" hangingPunct="1">
              <a:spcAft>
                <a:spcPts val="0"/>
              </a:spcAft>
              <a:buFont typeface="Wingdings 2"/>
              <a:buChar char=""/>
              <a:defRPr/>
            </a:pPr>
            <a:r>
              <a:rPr lang="en-US" dirty="0" smtClean="0"/>
              <a:t>Workers no longer owned the means of production (machinery)</a:t>
            </a:r>
          </a:p>
          <a:p>
            <a:pPr marL="722376" lvl="1" indent="-274320" eaLnBrk="1" fontAlgn="auto" hangingPunct="1">
              <a:spcAft>
                <a:spcPts val="0"/>
              </a:spcAft>
              <a:buFont typeface="Wingdings 2"/>
              <a:buChar char=""/>
              <a:defRPr/>
            </a:pPr>
            <a:r>
              <a:rPr lang="en-US" dirty="0" smtClean="0"/>
              <a:t>Employers no longer knew workers personally</a:t>
            </a:r>
          </a:p>
          <a:p>
            <a:pPr marL="1005840" lvl="2" indent="-256032" eaLnBrk="1" fontAlgn="auto" hangingPunct="1">
              <a:spcAft>
                <a:spcPts val="0"/>
              </a:spcAft>
              <a:buFont typeface="Arial"/>
              <a:buChar char="○"/>
              <a:defRPr/>
            </a:pPr>
            <a:r>
              <a:rPr lang="en-US" dirty="0" smtClean="0"/>
              <a:t>Factories often run by managers paid by the corporation</a:t>
            </a:r>
          </a:p>
          <a:p>
            <a:pPr marL="722376" lvl="1" indent="-274320" eaLnBrk="1" fontAlgn="auto" hangingPunct="1">
              <a:spcAft>
                <a:spcPts val="0"/>
              </a:spcAft>
              <a:buFont typeface="Wingdings 2"/>
              <a:buChar char=""/>
              <a:defRPr/>
            </a:pPr>
            <a:r>
              <a:rPr lang="en-US" dirty="0" smtClean="0"/>
              <a:t>Relationships between employers and employees grew strained</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0000"/>
                </a:solidFill>
              </a:rPr>
              <a:t>Problems of the Factory System</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420624" indent="-384048" eaLnBrk="1" fontAlgn="auto" hangingPunct="1">
              <a:spcAft>
                <a:spcPts val="0"/>
              </a:spcAft>
              <a:buFont typeface="Wingdings 2"/>
              <a:buChar char=""/>
              <a:defRPr/>
            </a:pPr>
            <a:r>
              <a:rPr lang="en-US" dirty="0" smtClean="0">
                <a:solidFill>
                  <a:srgbClr val="FF0000"/>
                </a:solidFill>
              </a:rPr>
              <a:t>Factories were crowded, dark, and dirty</a:t>
            </a:r>
          </a:p>
          <a:p>
            <a:pPr marL="420624" indent="-384048" eaLnBrk="1" fontAlgn="auto" hangingPunct="1">
              <a:spcAft>
                <a:spcPts val="0"/>
              </a:spcAft>
              <a:buFont typeface="Wingdings 2"/>
              <a:buChar char=""/>
              <a:defRPr/>
            </a:pPr>
            <a:r>
              <a:rPr lang="en-US" dirty="0" smtClean="0">
                <a:solidFill>
                  <a:srgbClr val="FF0000"/>
                </a:solidFill>
              </a:rPr>
              <a:t>Workers toiled from dawn to dusk</a:t>
            </a:r>
          </a:p>
          <a:p>
            <a:pPr marL="420624" indent="-384048" eaLnBrk="1" fontAlgn="auto" hangingPunct="1">
              <a:spcAft>
                <a:spcPts val="0"/>
              </a:spcAft>
              <a:buFont typeface="Wingdings 2"/>
              <a:buChar char=""/>
              <a:defRPr/>
            </a:pPr>
            <a:r>
              <a:rPr lang="en-US" dirty="0" smtClean="0">
                <a:solidFill>
                  <a:srgbClr val="FF0000"/>
                </a:solidFill>
              </a:rPr>
              <a:t>Young children worked with dangerous machinery</a:t>
            </a:r>
          </a:p>
          <a:p>
            <a:pPr marL="420624" indent="-384048" eaLnBrk="1" fontAlgn="auto" hangingPunct="1">
              <a:spcAft>
                <a:spcPts val="0"/>
              </a:spcAft>
              <a:buFont typeface="Wingdings 2"/>
              <a:buChar char=""/>
              <a:defRPr/>
            </a:pPr>
            <a:r>
              <a:rPr lang="en-US" dirty="0" smtClean="0">
                <a:solidFill>
                  <a:srgbClr val="FF0000"/>
                </a:solidFill>
              </a:rPr>
              <a:t>Employment of women and children put men out of work</a:t>
            </a:r>
          </a:p>
          <a:p>
            <a:pPr marL="722376" lvl="1" indent="-274320" eaLnBrk="1" fontAlgn="auto" hangingPunct="1">
              <a:spcAft>
                <a:spcPts val="0"/>
              </a:spcAft>
              <a:buFont typeface="Wingdings 2"/>
              <a:buChar char=""/>
              <a:defRPr/>
            </a:pPr>
            <a:r>
              <a:rPr lang="en-US" dirty="0" smtClean="0">
                <a:solidFill>
                  <a:srgbClr val="FF0000"/>
                </a:solidFill>
              </a:rPr>
              <a:t>Women and children were paid less for the same work</a:t>
            </a:r>
          </a:p>
          <a:p>
            <a:pPr marL="420624" indent="-384048" eaLnBrk="1" fontAlgn="auto" hangingPunct="1">
              <a:spcAft>
                <a:spcPts val="0"/>
              </a:spcAft>
              <a:buFont typeface="Wingdings 2"/>
              <a:buChar char=""/>
              <a:defRPr/>
            </a:pPr>
            <a:r>
              <a:rPr lang="en-US" dirty="0" smtClean="0">
                <a:solidFill>
                  <a:srgbClr val="FF0000"/>
                </a:solidFill>
              </a:rPr>
              <a:t>Technological unemployment – workers lost their jobs as their labor was replaced by machines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Slum Living Conditions</a:t>
            </a:r>
          </a:p>
        </p:txBody>
      </p:sp>
      <p:sp>
        <p:nvSpPr>
          <p:cNvPr id="3" name="Content Placeholder 2"/>
          <p:cNvSpPr>
            <a:spLocks noGrp="1"/>
          </p:cNvSpPr>
          <p:nvPr>
            <p:ph idx="1"/>
          </p:nvPr>
        </p:nvSpPr>
        <p:spPr/>
        <p:txBody>
          <a:bodyPr>
            <a:normAutofit/>
          </a:bodyPr>
          <a:lstStyle/>
          <a:p>
            <a:pPr eaLnBrk="1" hangingPunct="1">
              <a:lnSpc>
                <a:spcPct val="80000"/>
              </a:lnSpc>
            </a:pPr>
            <a:r>
              <a:rPr lang="en-US" sz="2600" dirty="0" smtClean="0">
                <a:solidFill>
                  <a:srgbClr val="FF0000"/>
                </a:solidFill>
              </a:rPr>
              <a:t>Factory towns – often built and owned by factories</a:t>
            </a:r>
          </a:p>
          <a:p>
            <a:pPr lvl="1" eaLnBrk="1" hangingPunct="1">
              <a:lnSpc>
                <a:spcPct val="80000"/>
              </a:lnSpc>
            </a:pPr>
            <a:r>
              <a:rPr lang="en-US" sz="2200" dirty="0" smtClean="0"/>
              <a:t>Not a strange concept to rural-to-urban migrants who were used to living on a lord’s estate or property</a:t>
            </a:r>
          </a:p>
          <a:p>
            <a:pPr lvl="1" eaLnBrk="1" hangingPunct="1">
              <a:lnSpc>
                <a:spcPct val="80000"/>
              </a:lnSpc>
            </a:pPr>
            <a:r>
              <a:rPr lang="en-US" sz="2200" dirty="0" smtClean="0">
                <a:solidFill>
                  <a:srgbClr val="FF0000"/>
                </a:solidFill>
              </a:rPr>
              <a:t>Full of crowded tenements</a:t>
            </a:r>
          </a:p>
          <a:p>
            <a:pPr lvl="1" eaLnBrk="1" hangingPunct="1">
              <a:lnSpc>
                <a:spcPct val="80000"/>
              </a:lnSpc>
            </a:pPr>
            <a:r>
              <a:rPr lang="en-US" sz="2200" dirty="0" smtClean="0"/>
              <a:t>Few amenities</a:t>
            </a:r>
          </a:p>
          <a:p>
            <a:pPr eaLnBrk="1" hangingPunct="1">
              <a:lnSpc>
                <a:spcPct val="80000"/>
              </a:lnSpc>
            </a:pPr>
            <a:r>
              <a:rPr lang="en-US" sz="2600" dirty="0" smtClean="0">
                <a:solidFill>
                  <a:srgbClr val="FF0000"/>
                </a:solidFill>
              </a:rPr>
              <a:t>Tenements – buildings with rented multiple dwellings</a:t>
            </a:r>
          </a:p>
          <a:p>
            <a:pPr lvl="1" eaLnBrk="1" hangingPunct="1">
              <a:lnSpc>
                <a:spcPct val="80000"/>
              </a:lnSpc>
            </a:pPr>
            <a:r>
              <a:rPr lang="en-US" sz="2200" dirty="0" smtClean="0"/>
              <a:t>Apartment buildings with a more negative connotation</a:t>
            </a:r>
          </a:p>
          <a:p>
            <a:pPr lvl="1" eaLnBrk="1" hangingPunct="1">
              <a:lnSpc>
                <a:spcPct val="80000"/>
              </a:lnSpc>
            </a:pPr>
            <a:r>
              <a:rPr lang="en-US" sz="2200" dirty="0" smtClean="0">
                <a:solidFill>
                  <a:srgbClr val="FF0000"/>
                </a:solidFill>
              </a:rPr>
              <a:t>Overcrowded and unsanitary</a:t>
            </a:r>
          </a:p>
          <a:p>
            <a:pPr eaLnBrk="1" hangingPunct="1">
              <a:lnSpc>
                <a:spcPct val="80000"/>
              </a:lnSpc>
            </a:pPr>
            <a:r>
              <a:rPr lang="en-US" sz="2600" dirty="0" smtClean="0"/>
              <a:t>Workers were unsatisfied both inside and outside the factories</a:t>
            </a:r>
          </a:p>
          <a:p>
            <a:pPr lvl="1"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dirty="0" smtClean="0">
                <a:solidFill>
                  <a:srgbClr val="FF0000"/>
                </a:solidFill>
              </a:rPr>
              <a:t>Rise of Labor Unions</a:t>
            </a:r>
          </a:p>
        </p:txBody>
      </p:sp>
      <p:sp>
        <p:nvSpPr>
          <p:cNvPr id="3" name="Content Placeholder 2"/>
          <p:cNvSpPr>
            <a:spLocks noGrp="1"/>
          </p:cNvSpPr>
          <p:nvPr>
            <p:ph idx="1"/>
          </p:nvPr>
        </p:nvSpPr>
        <p:spPr>
          <a:xfrm>
            <a:off x="457200" y="1600200"/>
            <a:ext cx="8305800" cy="4525963"/>
          </a:xfrm>
        </p:spPr>
        <p:txBody>
          <a:bodyPr>
            <a:normAutofit/>
          </a:bodyPr>
          <a:lstStyle/>
          <a:p>
            <a:pPr eaLnBrk="1" hangingPunct="1">
              <a:lnSpc>
                <a:spcPct val="80000"/>
              </a:lnSpc>
            </a:pPr>
            <a:r>
              <a:rPr lang="en-US" sz="2800" dirty="0" smtClean="0">
                <a:solidFill>
                  <a:srgbClr val="FF0000"/>
                </a:solidFill>
              </a:rPr>
              <a:t>Before labor unions, workers bargained individually </a:t>
            </a:r>
            <a:r>
              <a:rPr lang="en-US" sz="2800" dirty="0" smtClean="0"/>
              <a:t>– “individual bargaining”</a:t>
            </a:r>
          </a:p>
          <a:p>
            <a:pPr lvl="1" eaLnBrk="1" hangingPunct="1">
              <a:lnSpc>
                <a:spcPct val="80000"/>
              </a:lnSpc>
            </a:pPr>
            <a:r>
              <a:rPr lang="en-US" sz="2400" dirty="0" smtClean="0"/>
              <a:t>Before factories, a worker could bargain for better wages and working conditions by arguing his or her particular skills</a:t>
            </a:r>
          </a:p>
          <a:p>
            <a:pPr lvl="1" eaLnBrk="1" hangingPunct="1">
              <a:lnSpc>
                <a:spcPct val="80000"/>
              </a:lnSpc>
            </a:pPr>
            <a:r>
              <a:rPr lang="en-US" sz="2400" dirty="0" smtClean="0"/>
              <a:t>But in factories, work is routine and one worker can easily replace another</a:t>
            </a:r>
          </a:p>
          <a:p>
            <a:pPr eaLnBrk="1" hangingPunct="1">
              <a:lnSpc>
                <a:spcPct val="80000"/>
              </a:lnSpc>
            </a:pPr>
            <a:r>
              <a:rPr lang="en-US" sz="2800" dirty="0" smtClean="0">
                <a:solidFill>
                  <a:srgbClr val="FF0000"/>
                </a:solidFill>
              </a:rPr>
              <a:t>With labor unions, workers bargained together as a group, or collective – “collective bargaining”</a:t>
            </a:r>
          </a:p>
          <a:p>
            <a:pPr lvl="1" eaLnBrk="1" hangingPunct="1">
              <a:lnSpc>
                <a:spcPct val="80000"/>
              </a:lnSpc>
            </a:pPr>
            <a:r>
              <a:rPr lang="en-US" sz="2400" dirty="0" smtClean="0"/>
              <a:t>Organized groups of workers elected leaders to bargain on their behalf</a:t>
            </a:r>
          </a:p>
          <a:p>
            <a:pPr lvl="1" eaLnBrk="1" hangingPunct="1">
              <a:lnSpc>
                <a:spcPct val="80000"/>
              </a:lnSpc>
            </a:pPr>
            <a:r>
              <a:rPr lang="en-US" sz="2400" dirty="0" smtClean="0">
                <a:solidFill>
                  <a:srgbClr val="FF0000"/>
                </a:solidFill>
              </a:rPr>
              <a:t>Used tools (such as strikes) to gain rights</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First Industrial Revolution</a:t>
            </a:r>
            <a:endParaRPr/>
          </a:p>
        </p:txBody>
      </p:sp>
      <p:sp>
        <p:nvSpPr>
          <p:cNvPr id="8195"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8196" name="Picture 4" descr="http://i281.photobucket.com/albums/kk204/StudentHandoutsInc/Pictures/IndustrialRevolution-1.jpg"/>
          <p:cNvPicPr>
            <a:picLocks noChangeAspect="1" noChangeArrowheads="1"/>
          </p:cNvPicPr>
          <p:nvPr/>
        </p:nvPicPr>
        <p:blipFill>
          <a:blip r:embed="rId2" cstate="print"/>
          <a:srcRect/>
          <a:stretch>
            <a:fillRect/>
          </a:stretch>
        </p:blipFill>
        <p:spPr bwMode="auto">
          <a:xfrm>
            <a:off x="0" y="228600"/>
            <a:ext cx="554355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Legal Protections for Workers</a:t>
            </a:r>
            <a:endParaRPr lang="en-US" dirty="0"/>
          </a:p>
        </p:txBody>
      </p:sp>
      <p:sp>
        <p:nvSpPr>
          <p:cNvPr id="105475" name="Content Placeholder 2"/>
          <p:cNvSpPr>
            <a:spLocks noGrp="1"/>
          </p:cNvSpPr>
          <p:nvPr>
            <p:ph idx="1"/>
          </p:nvPr>
        </p:nvSpPr>
        <p:spPr/>
        <p:txBody>
          <a:bodyPr/>
          <a:lstStyle/>
          <a:p>
            <a:pPr eaLnBrk="1" hangingPunct="1"/>
            <a:r>
              <a:rPr lang="en-US" dirty="0" smtClean="0">
                <a:solidFill>
                  <a:srgbClr val="FF0000"/>
                </a:solidFill>
              </a:rPr>
              <a:t>Limited hours for women</a:t>
            </a:r>
          </a:p>
          <a:p>
            <a:pPr lvl="1" eaLnBrk="1" hangingPunct="1"/>
            <a:r>
              <a:rPr lang="en-US" dirty="0" smtClean="0">
                <a:solidFill>
                  <a:srgbClr val="FF0000"/>
                </a:solidFill>
              </a:rPr>
              <a:t>Later – equal pay for equal work</a:t>
            </a:r>
          </a:p>
          <a:p>
            <a:pPr eaLnBrk="1" hangingPunct="1"/>
            <a:r>
              <a:rPr lang="en-US" dirty="0" smtClean="0">
                <a:solidFill>
                  <a:srgbClr val="FF0000"/>
                </a:solidFill>
              </a:rPr>
              <a:t>Eventual end to child labor</a:t>
            </a:r>
          </a:p>
          <a:p>
            <a:pPr lvl="1" eaLnBrk="1" hangingPunct="1"/>
            <a:r>
              <a:rPr lang="en-US" dirty="0" smtClean="0">
                <a:solidFill>
                  <a:srgbClr val="FF0000"/>
                </a:solidFill>
              </a:rPr>
              <a:t>Schools and requirements for school attendance grew as children were removed from the workforce</a:t>
            </a:r>
          </a:p>
          <a:p>
            <a:pPr eaLnBrk="1" hangingPunct="1"/>
            <a:r>
              <a:rPr lang="en-US" dirty="0" smtClean="0">
                <a:solidFill>
                  <a:srgbClr val="FF0000"/>
                </a:solidFill>
              </a:rPr>
              <a:t>Health and safety codes</a:t>
            </a:r>
          </a:p>
          <a:p>
            <a:pPr eaLnBrk="1" hangingPunct="1"/>
            <a:r>
              <a:rPr lang="en-US" dirty="0" smtClean="0">
                <a:solidFill>
                  <a:srgbClr val="FF0000"/>
                </a:solidFill>
              </a:rPr>
              <a:t>Minimum wage</a:t>
            </a:r>
          </a:p>
          <a:p>
            <a:pPr eaLnBrk="1" hangingPunct="1"/>
            <a:r>
              <a:rPr lang="en-US" dirty="0" smtClean="0">
                <a:solidFill>
                  <a:srgbClr val="FF0000"/>
                </a:solidFill>
              </a:rPr>
              <a:t>Legalization of unions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0"/>
            <a:ext cx="7467600" cy="1143000"/>
          </a:xfrm>
        </p:spPr>
        <p:txBody>
          <a:bodyPr/>
          <a:lstStyle/>
          <a:p>
            <a:pPr eaLnBrk="1" hangingPunct="1"/>
            <a:r>
              <a:rPr lang="en-US" smtClean="0"/>
              <a:t>Review Questions</a:t>
            </a:r>
          </a:p>
        </p:txBody>
      </p:sp>
      <p:sp>
        <p:nvSpPr>
          <p:cNvPr id="3" name="Content Placeholder 2"/>
          <p:cNvSpPr>
            <a:spLocks noGrp="1"/>
          </p:cNvSpPr>
          <p:nvPr>
            <p:ph idx="1"/>
          </p:nvPr>
        </p:nvSpPr>
        <p:spPr>
          <a:xfrm>
            <a:off x="457200" y="1219200"/>
            <a:ext cx="8229600" cy="5486400"/>
          </a:xfrm>
        </p:spPr>
        <p:txBody>
          <a:bodyPr>
            <a:normAutofit/>
          </a:bodyPr>
          <a:lstStyle/>
          <a:p>
            <a:pPr marL="550863" indent="-514350" eaLnBrk="1" hangingPunct="1">
              <a:lnSpc>
                <a:spcPct val="80000"/>
              </a:lnSpc>
              <a:buFont typeface="Georgia" pitchFamily="18" charset="0"/>
              <a:buAutoNum type="arabicPeriod"/>
            </a:pPr>
            <a:r>
              <a:rPr lang="en-US" sz="2600" smtClean="0"/>
              <a:t>How and why did employer-employee relationships change during the Industrial Revolution?</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Describe living conditions in factory towns.</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Describe the weapons used by employers and unions.</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Why was the establishment of yearly wages for members of parliament important to the British Labour party?</a:t>
            </a:r>
          </a:p>
          <a:p>
            <a:pPr marL="550863" indent="-514350" eaLnBrk="1" hangingPunct="1">
              <a:lnSpc>
                <a:spcPct val="80000"/>
              </a:lnSpc>
              <a:buFont typeface="Georgia" pitchFamily="18" charset="0"/>
              <a:buAutoNum type="arabicPeriod"/>
            </a:pPr>
            <a:endParaRPr lang="en-US" sz="2600" smtClean="0"/>
          </a:p>
          <a:p>
            <a:pPr marL="550863" indent="-514350" eaLnBrk="1" hangingPunct="1">
              <a:lnSpc>
                <a:spcPct val="80000"/>
              </a:lnSpc>
              <a:buFont typeface="Georgia" pitchFamily="18" charset="0"/>
              <a:buAutoNum type="arabicPeriod"/>
            </a:pPr>
            <a:r>
              <a:rPr lang="en-US" sz="2600" smtClean="0"/>
              <a:t>What are the advantages and disadvantages of unions for workers and consumers?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267200"/>
            <a:ext cx="6480048" cy="2301240"/>
          </a:xfrm>
        </p:spPr>
        <p:txBody>
          <a:bodyPr>
            <a:normAutofit/>
          </a:bodyPr>
          <a:lstStyle/>
          <a:p>
            <a:pPr eaLnBrk="1" fontAlgn="auto" hangingPunct="1">
              <a:spcAft>
                <a:spcPts val="0"/>
              </a:spcAft>
              <a:defRPr/>
            </a:pPr>
            <a:r>
              <a:rPr smtClean="0"/>
              <a:t>The Cooperative Movement and Socialism</a:t>
            </a:r>
            <a:endParaRPr/>
          </a:p>
        </p:txBody>
      </p:sp>
      <p:sp>
        <p:nvSpPr>
          <p:cNvPr id="109571" name="Subtitle 2"/>
          <p:cNvSpPr>
            <a:spLocks noGrp="1"/>
          </p:cNvSpPr>
          <p:nvPr>
            <p:ph type="subTitle" idx="1"/>
          </p:nvPr>
        </p:nvSpPr>
        <p:spPr>
          <a:xfrm>
            <a:off x="3124200" y="2590800"/>
            <a:ext cx="6019800" cy="1143000"/>
          </a:xfrm>
        </p:spPr>
        <p:txBody>
          <a:bodyPr/>
          <a:lstStyle/>
          <a:p>
            <a:pPr algn="l" eaLnBrk="1" hangingPunct="1"/>
            <a:r>
              <a:rPr lang="en-US" dirty="0" smtClean="0">
                <a:solidFill>
                  <a:srgbClr val="FF0000"/>
                </a:solidFill>
              </a:rPr>
              <a:t>No private property</a:t>
            </a:r>
          </a:p>
          <a:p>
            <a:pPr algn="l" eaLnBrk="1" hangingPunct="1"/>
            <a:r>
              <a:rPr lang="en-US" dirty="0" smtClean="0">
                <a:solidFill>
                  <a:srgbClr val="FF0000"/>
                </a:solidFill>
              </a:rPr>
              <a:t>No social classes</a:t>
            </a:r>
          </a:p>
          <a:p>
            <a:pPr algn="l" eaLnBrk="1" hangingPunct="1"/>
            <a:r>
              <a:rPr lang="en-US" dirty="0" smtClean="0">
                <a:solidFill>
                  <a:srgbClr val="FF0000"/>
                </a:solidFill>
              </a:rPr>
              <a:t>Everything is owned in common</a:t>
            </a:r>
          </a:p>
          <a:p>
            <a:pPr algn="l" eaLnBrk="1" hangingPunct="1"/>
            <a:endParaRPr lang="en-US" dirty="0" smtClean="0"/>
          </a:p>
          <a:p>
            <a:pPr algn="l" eaLnBrk="1" hangingPunct="1"/>
            <a:endParaRPr lang="en-US" dirty="0" smtClean="0"/>
          </a:p>
        </p:txBody>
      </p:sp>
      <p:pic>
        <p:nvPicPr>
          <p:cNvPr id="109572" name="Picture 2" descr="http://upload.wikimedia.org/wikipedia/commons/d/d4/Karl_Marx_001.jpg"/>
          <p:cNvPicPr>
            <a:picLocks noChangeAspect="1" noChangeArrowheads="1"/>
          </p:cNvPicPr>
          <p:nvPr/>
        </p:nvPicPr>
        <p:blipFill>
          <a:blip r:embed="rId2" cstate="print"/>
          <a:srcRect/>
          <a:stretch>
            <a:fillRect/>
          </a:stretch>
        </p:blipFill>
        <p:spPr bwMode="auto">
          <a:xfrm>
            <a:off x="161925" y="0"/>
            <a:ext cx="2924175" cy="4114800"/>
          </a:xfrm>
          <a:prstGeom prst="rect">
            <a:avLst/>
          </a:prstGeom>
          <a:noFill/>
          <a:ln w="9525">
            <a:noFill/>
            <a:miter lim="800000"/>
            <a:headEnd/>
            <a:tailEnd/>
          </a:ln>
        </p:spPr>
      </p:pic>
      <p:sp>
        <p:nvSpPr>
          <p:cNvPr id="109574" name="TextBox 5"/>
          <p:cNvSpPr txBox="1">
            <a:spLocks noChangeArrowheads="1"/>
          </p:cNvSpPr>
          <p:nvPr/>
        </p:nvSpPr>
        <p:spPr bwMode="auto">
          <a:xfrm>
            <a:off x="3124200" y="304800"/>
            <a:ext cx="2133600" cy="1200329"/>
          </a:xfrm>
          <a:prstGeom prst="rect">
            <a:avLst/>
          </a:prstGeom>
          <a:noFill/>
          <a:ln w="9525">
            <a:noFill/>
            <a:miter lim="800000"/>
            <a:headEnd/>
            <a:tailEnd/>
          </a:ln>
        </p:spPr>
        <p:txBody>
          <a:bodyPr>
            <a:spAutoFit/>
          </a:bodyPr>
          <a:lstStyle/>
          <a:p>
            <a:r>
              <a:rPr lang="en-US" dirty="0">
                <a:solidFill>
                  <a:srgbClr val="FF0000"/>
                </a:solidFill>
                <a:latin typeface="Georgia" pitchFamily="18" charset="0"/>
              </a:rPr>
              <a:t>Karl </a:t>
            </a:r>
            <a:r>
              <a:rPr lang="en-US" dirty="0" smtClean="0">
                <a:solidFill>
                  <a:srgbClr val="FF0000"/>
                </a:solidFill>
                <a:latin typeface="Georgia" pitchFamily="18" charset="0"/>
              </a:rPr>
              <a:t>Marx: “cooperation will replace competition”</a:t>
            </a:r>
            <a:endParaRPr lang="en-US" dirty="0">
              <a:solidFill>
                <a:srgbClr val="FF0000"/>
              </a:solidFill>
              <a:latin typeface="Georgia" pitchFamily="18" charset="0"/>
            </a:endParaRPr>
          </a:p>
        </p:txBody>
      </p:sp>
      <p:sp>
        <p:nvSpPr>
          <p:cNvPr id="8" name="TextBox 7"/>
          <p:cNvSpPr txBox="1"/>
          <p:nvPr/>
        </p:nvSpPr>
        <p:spPr>
          <a:xfrm>
            <a:off x="5715000" y="990600"/>
            <a:ext cx="3048000" cy="584775"/>
          </a:xfrm>
          <a:prstGeom prst="rect">
            <a:avLst/>
          </a:prstGeom>
          <a:noFill/>
        </p:spPr>
        <p:txBody>
          <a:bodyPr wrap="square" rtlCol="0">
            <a:spAutoFit/>
          </a:bodyPr>
          <a:lstStyle/>
          <a:p>
            <a:r>
              <a:rPr lang="en-US" sz="3200" dirty="0" smtClean="0">
                <a:solidFill>
                  <a:srgbClr val="FF0000"/>
                </a:solidFill>
              </a:rPr>
              <a:t>COMMUNISM</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0"/>
            <a:ext cx="7467600" cy="1143000"/>
          </a:xfrm>
        </p:spPr>
        <p:txBody>
          <a:bodyPr/>
          <a:lstStyle/>
          <a:p>
            <a:pPr eaLnBrk="1" hangingPunct="1"/>
            <a:r>
              <a:rPr lang="en-US" dirty="0" smtClean="0">
                <a:solidFill>
                  <a:srgbClr val="FF0000"/>
                </a:solidFill>
              </a:rPr>
              <a:t>Marxism – Communism</a:t>
            </a:r>
          </a:p>
        </p:txBody>
      </p:sp>
      <p:graphicFrame>
        <p:nvGraphicFramePr>
          <p:cNvPr id="4" name="Content Placeholder 3"/>
          <p:cNvGraphicFramePr>
            <a:graphicFrameLocks noGrp="1"/>
          </p:cNvGraphicFramePr>
          <p:nvPr>
            <p:ph idx="1"/>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dirty="0" smtClean="0">
                <a:solidFill>
                  <a:srgbClr val="FF0000"/>
                </a:solidFill>
              </a:rPr>
              <a:t>Socialism</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eaLnBrk="1" hangingPunct="1">
              <a:lnSpc>
                <a:spcPct val="90000"/>
              </a:lnSpc>
            </a:pPr>
            <a:r>
              <a:rPr lang="en-US" sz="2800" b="1" dirty="0" smtClean="0">
                <a:solidFill>
                  <a:srgbClr val="FF0000"/>
                </a:solidFill>
              </a:rPr>
              <a:t>Socialists</a:t>
            </a:r>
            <a:r>
              <a:rPr lang="en-US" sz="2800" dirty="0" smtClean="0">
                <a:solidFill>
                  <a:srgbClr val="FF0000"/>
                </a:solidFill>
              </a:rPr>
              <a:t> – viewed the capitalist system as inherently </a:t>
            </a:r>
            <a:r>
              <a:rPr lang="en-US" sz="2800" dirty="0" smtClean="0">
                <a:solidFill>
                  <a:srgbClr val="FF0000"/>
                </a:solidFill>
              </a:rPr>
              <a:t>wrong (</a:t>
            </a:r>
            <a:r>
              <a:rPr lang="en-US" sz="2800" u="sng" dirty="0" smtClean="0">
                <a:solidFill>
                  <a:srgbClr val="FF0000"/>
                </a:solidFill>
              </a:rPr>
              <a:t>against private ownership</a:t>
            </a:r>
            <a:r>
              <a:rPr lang="en-US" sz="2800" dirty="0" smtClean="0">
                <a:solidFill>
                  <a:srgbClr val="FF0000"/>
                </a:solidFill>
              </a:rPr>
              <a:t>)</a:t>
            </a:r>
            <a:endParaRPr lang="en-US" sz="2800" dirty="0" smtClean="0">
              <a:solidFill>
                <a:srgbClr val="FF0000"/>
              </a:solidFill>
            </a:endParaRPr>
          </a:p>
          <a:p>
            <a:pPr lvl="1" eaLnBrk="1" hangingPunct="1">
              <a:lnSpc>
                <a:spcPct val="90000"/>
              </a:lnSpc>
            </a:pPr>
            <a:r>
              <a:rPr lang="en-US" sz="2400" dirty="0" smtClean="0">
                <a:solidFill>
                  <a:srgbClr val="FF0000"/>
                </a:solidFill>
              </a:rPr>
              <a:t>Belief that capitalism is designed to create poverty and poor working conditions because of its end goal of earning maximum profits for </a:t>
            </a:r>
            <a:r>
              <a:rPr lang="en-US" sz="2400" dirty="0" smtClean="0">
                <a:solidFill>
                  <a:srgbClr val="FF0000"/>
                </a:solidFill>
              </a:rPr>
              <a:t>investors</a:t>
            </a:r>
          </a:p>
          <a:p>
            <a:pPr lvl="1" eaLnBrk="1" hangingPunct="1">
              <a:lnSpc>
                <a:spcPct val="90000"/>
              </a:lnSpc>
            </a:pPr>
            <a:endParaRPr lang="en-US" sz="2400" dirty="0" smtClean="0">
              <a:solidFill>
                <a:srgbClr val="FF0000"/>
              </a:solidFill>
            </a:endParaRPr>
          </a:p>
          <a:p>
            <a:pPr lvl="1" eaLnBrk="1" hangingPunct="1">
              <a:lnSpc>
                <a:spcPct val="90000"/>
              </a:lnSpc>
            </a:pPr>
            <a:r>
              <a:rPr lang="en-US" sz="2400" dirty="0" smtClean="0">
                <a:solidFill>
                  <a:srgbClr val="FF0000"/>
                </a:solidFill>
              </a:rPr>
              <a:t>“From each according to his abilities, to each according to his needs</a:t>
            </a:r>
            <a:r>
              <a:rPr lang="en-US" sz="2400" dirty="0" smtClean="0">
                <a:solidFill>
                  <a:srgbClr val="FF0000"/>
                </a:solidFill>
              </a:rPr>
              <a:t>.”</a:t>
            </a:r>
            <a:endParaRPr lang="en-US" sz="2400" dirty="0" smtClean="0">
              <a:solidFill>
                <a:srgbClr val="FF0000"/>
              </a:solidFill>
            </a:endParaRPr>
          </a:p>
          <a:p>
            <a:pPr lvl="1" eaLnBrk="1" hangingPunct="1">
              <a:lnSpc>
                <a:spcPct val="90000"/>
              </a:lnSpc>
              <a:buFont typeface="Wingdings 2" pitchFamily="18" charset="2"/>
              <a:buNone/>
            </a:pPr>
            <a:endParaRPr lang="en-US" sz="2400" dirty="0" smtClean="0"/>
          </a:p>
          <a:p>
            <a:pPr eaLnBrk="1" hangingPunct="1">
              <a:lnSpc>
                <a:spcPct val="90000"/>
              </a:lnSpc>
            </a:pPr>
            <a:r>
              <a:rPr lang="en-US" sz="2800" b="1" dirty="0" smtClean="0">
                <a:solidFill>
                  <a:srgbClr val="FF0000"/>
                </a:solidFill>
              </a:rPr>
              <a:t>Socialism</a:t>
            </a:r>
            <a:r>
              <a:rPr lang="en-US" sz="2800" dirty="0" smtClean="0">
                <a:solidFill>
                  <a:srgbClr val="FF0000"/>
                </a:solidFill>
              </a:rPr>
              <a:t> – government owns the means of production</a:t>
            </a:r>
          </a:p>
          <a:p>
            <a:pPr lvl="1" eaLnBrk="1" hangingPunct="1">
              <a:lnSpc>
                <a:spcPct val="90000"/>
              </a:lnSpc>
            </a:pPr>
            <a:r>
              <a:rPr lang="en-US" sz="2400" dirty="0" smtClean="0">
                <a:solidFill>
                  <a:srgbClr val="FF0000"/>
                </a:solidFill>
              </a:rPr>
              <a:t>Belief that if the government (“the people”) owns the means of production, these factories and industries will function in the public (as opposed to private) </a:t>
            </a:r>
            <a:r>
              <a:rPr lang="en-US" sz="2400" dirty="0" smtClean="0">
                <a:solidFill>
                  <a:srgbClr val="FF0000"/>
                </a:solidFill>
              </a:rPr>
              <a:t>interest</a:t>
            </a:r>
          </a:p>
          <a:p>
            <a:pPr lvl="1" eaLnBrk="1" hangingPunct="1">
              <a:lnSpc>
                <a:spcPct val="90000"/>
              </a:lnSpc>
            </a:pPr>
            <a:r>
              <a:rPr lang="en-US" sz="2400" dirty="0" smtClean="0">
                <a:solidFill>
                  <a:srgbClr val="FF0000"/>
                </a:solidFill>
              </a:rPr>
              <a:t>Against the violent revolution spoken of by Marxists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Historical Significance of the Industrial Revolution</a:t>
            </a:r>
            <a:endParaRPr lang="en-US" dirty="0"/>
          </a:p>
        </p:txBody>
      </p:sp>
      <p:sp>
        <p:nvSpPr>
          <p:cNvPr id="9219" name="Content Placeholder 2"/>
          <p:cNvSpPr>
            <a:spLocks noGrp="1"/>
          </p:cNvSpPr>
          <p:nvPr>
            <p:ph idx="1"/>
          </p:nvPr>
        </p:nvSpPr>
        <p:spPr>
          <a:xfrm>
            <a:off x="457200" y="1600200"/>
            <a:ext cx="8229600" cy="4953000"/>
          </a:xfrm>
        </p:spPr>
        <p:txBody>
          <a:bodyPr/>
          <a:lstStyle/>
          <a:p>
            <a:pPr eaLnBrk="1" hangingPunct="1"/>
            <a:r>
              <a:rPr lang="en-US" dirty="0" smtClean="0"/>
              <a:t>An ancient Greek or Roman would have been just as comfortable in Europe in 1700 because daily life was not much different – agriculture and technology were not much changed in 2000+ years</a:t>
            </a:r>
          </a:p>
          <a:p>
            <a:pPr eaLnBrk="1" hangingPunct="1"/>
            <a:r>
              <a:rPr lang="en-US" dirty="0" smtClean="0">
                <a:solidFill>
                  <a:srgbClr val="FF0000"/>
                </a:solidFill>
              </a:rPr>
              <a:t>The Industrial Revolution changed human life drastically</a:t>
            </a:r>
          </a:p>
          <a:p>
            <a:pPr eaLnBrk="1" hangingPunct="1"/>
            <a:r>
              <a:rPr lang="en-US" dirty="0"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11354</TotalTime>
  <Words>5529</Words>
  <Application>Microsoft Office PowerPoint</Application>
  <PresentationFormat>On-screen Show (4:3)</PresentationFormat>
  <Paragraphs>647</Paragraphs>
  <Slides>84</Slides>
  <Notes>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Technic</vt:lpstr>
      <vt:lpstr>The Agricultural Revolution</vt:lpstr>
      <vt:lpstr>The Agricultural Revolution </vt:lpstr>
      <vt:lpstr>Agriculture and Industry</vt:lpstr>
      <vt:lpstr>Agricultural Innovators </vt:lpstr>
      <vt:lpstr>Agricultural Machinery</vt:lpstr>
      <vt:lpstr>Agricultural Science</vt:lpstr>
      <vt:lpstr>Review Questions</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Development of the Domestic System of Production</vt:lpstr>
      <vt:lpstr>Factory System</vt:lpstr>
      <vt:lpstr>Slide 17</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Industry-where it all began</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Railroads</vt:lpstr>
      <vt:lpstr>Slide 43</vt:lpstr>
      <vt:lpstr>Communications Revolution </vt:lpstr>
      <vt:lpstr>Review Questions</vt:lpstr>
      <vt:lpstr>Review Questions</vt:lpstr>
      <vt:lpstr>The Second Industrial Revolution</vt:lpstr>
      <vt:lpstr>The First and Second Industrial Revolutions</vt:lpstr>
      <vt:lpstr>The Spread of the Industrial Revolution </vt:lpstr>
      <vt:lpstr>Transportation</vt:lpstr>
      <vt:lpstr>Transportation</vt:lpstr>
      <vt:lpstr>Review Questions</vt:lpstr>
      <vt:lpstr>The Results of the Industrial Revolution</vt:lpstr>
      <vt:lpstr>Results of the Industrial Revolution</vt:lpstr>
      <vt:lpstr>Economic Changes: Expansion of World Trade</vt:lpstr>
      <vt:lpstr>Economic Changes: Expansion of World Trade – Free Trade and Tariffs</vt:lpstr>
      <vt:lpstr>Economic Changes: Factory System Possible Due to Standardized Parts</vt:lpstr>
      <vt:lpstr>Economic Changes: Factory System Perfected with the Assembly Line</vt:lpstr>
      <vt:lpstr>Economic Changes: Factory System</vt:lpstr>
      <vt:lpstr>Economic Changes:  Mass Production of Goods</vt:lpstr>
      <vt:lpstr>Economic Changes: Industrial Capitalism and the Working Class</vt:lpstr>
      <vt:lpstr>Economic Changes: Industrial Capitalism’s Risks</vt:lpstr>
      <vt:lpstr>Economic Changes:  Industrial Capitalism</vt:lpstr>
      <vt:lpstr>Economic Changes: Industrial Capitalism’s Problems</vt:lpstr>
      <vt:lpstr>Economic Changes:  Increased Standard of Living</vt:lpstr>
      <vt:lpstr>Economic Changes: Unemployment</vt:lpstr>
      <vt:lpstr>Political Changes:  Decline of Landed Aristocracy</vt:lpstr>
      <vt:lpstr>Political Changes: Growth and Expansion of Democracy</vt:lpstr>
      <vt:lpstr>Political Changes: Increased Government Involvement in Society</vt:lpstr>
      <vt:lpstr>Political Changes: Increased Power of Industrialized Nations</vt:lpstr>
      <vt:lpstr>Political Changes: Nationalism and Imperialism Stimulated</vt:lpstr>
      <vt:lpstr>Social Changes:  Development and Growth of Cities</vt:lpstr>
      <vt:lpstr>Social Changes: Improved Status and Earning Power of Women</vt:lpstr>
      <vt:lpstr>Review Questions</vt:lpstr>
      <vt:lpstr>The Labor Movement</vt:lpstr>
      <vt:lpstr>Changing Employee-Employer Relationships</vt:lpstr>
      <vt:lpstr>Problems of the Factory System</vt:lpstr>
      <vt:lpstr>Slum Living Conditions</vt:lpstr>
      <vt:lpstr>Rise of Labor Unions</vt:lpstr>
      <vt:lpstr>Legal Protections for Workers</vt:lpstr>
      <vt:lpstr>Review Questions</vt:lpstr>
      <vt:lpstr>The Cooperative Movement and Socialism</vt:lpstr>
      <vt:lpstr>Marxism – Communism</vt:lpstr>
      <vt:lpstr>Socialism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Eisd</cp:lastModifiedBy>
  <cp:revision>366</cp:revision>
  <dcterms:created xsi:type="dcterms:W3CDTF">2009-10-05T00:44:02Z</dcterms:created>
  <dcterms:modified xsi:type="dcterms:W3CDTF">2013-04-04T23:57:20Z</dcterms:modified>
</cp:coreProperties>
</file>