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3" r:id="rId2"/>
    <p:sldId id="390" r:id="rId3"/>
    <p:sldId id="391" r:id="rId4"/>
    <p:sldId id="39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1" r:id="rId19"/>
    <p:sldId id="270" r:id="rId20"/>
    <p:sldId id="272" r:id="rId21"/>
    <p:sldId id="273" r:id="rId22"/>
    <p:sldId id="275" r:id="rId23"/>
    <p:sldId id="276" r:id="rId24"/>
    <p:sldId id="277" r:id="rId25"/>
    <p:sldId id="278" r:id="rId26"/>
    <p:sldId id="283" r:id="rId27"/>
    <p:sldId id="279" r:id="rId28"/>
    <p:sldId id="280" r:id="rId29"/>
    <p:sldId id="281" r:id="rId30"/>
    <p:sldId id="282" r:id="rId31"/>
    <p:sldId id="284" r:id="rId32"/>
    <p:sldId id="285" r:id="rId33"/>
    <p:sldId id="286" r:id="rId34"/>
    <p:sldId id="287" r:id="rId35"/>
    <p:sldId id="288" r:id="rId36"/>
    <p:sldId id="289" r:id="rId37"/>
    <p:sldId id="290" r:id="rId38"/>
    <p:sldId id="297" r:id="rId39"/>
    <p:sldId id="298" r:id="rId40"/>
    <p:sldId id="299" r:id="rId41"/>
    <p:sldId id="300" r:id="rId42"/>
    <p:sldId id="301" r:id="rId43"/>
    <p:sldId id="302" r:id="rId44"/>
    <p:sldId id="303" r:id="rId45"/>
    <p:sldId id="306" r:id="rId46"/>
    <p:sldId id="309" r:id="rId47"/>
    <p:sldId id="310" r:id="rId48"/>
    <p:sldId id="314" r:id="rId49"/>
    <p:sldId id="315" r:id="rId50"/>
    <p:sldId id="316" r:id="rId51"/>
    <p:sldId id="319" r:id="rId52"/>
    <p:sldId id="317" r:id="rId53"/>
    <p:sldId id="291" r:id="rId54"/>
    <p:sldId id="292" r:id="rId55"/>
    <p:sldId id="293" r:id="rId56"/>
    <p:sldId id="294" r:id="rId57"/>
    <p:sldId id="295" r:id="rId58"/>
    <p:sldId id="320" r:id="rId59"/>
    <p:sldId id="321" r:id="rId60"/>
    <p:sldId id="322" r:id="rId61"/>
    <p:sldId id="323" r:id="rId62"/>
    <p:sldId id="324" r:id="rId63"/>
    <p:sldId id="325" r:id="rId64"/>
    <p:sldId id="326" r:id="rId65"/>
    <p:sldId id="327" r:id="rId66"/>
    <p:sldId id="328" r:id="rId67"/>
    <p:sldId id="329" r:id="rId68"/>
    <p:sldId id="331" r:id="rId69"/>
    <p:sldId id="330" r:id="rId70"/>
    <p:sldId id="332" r:id="rId71"/>
  </p:sldIdLst>
  <p:sldSz cx="9144000" cy="6858000" type="screen4x3"/>
  <p:notesSz cx="6858000" cy="9144000"/>
  <p:defaultTextStyle>
    <a:defPPr>
      <a:defRPr lang="en-US"/>
    </a:defPPr>
    <a:lvl1pPr algn="l" rtl="0" fontAlgn="base">
      <a:spcBef>
        <a:spcPct val="0"/>
      </a:spcBef>
      <a:spcAft>
        <a:spcPct val="0"/>
      </a:spcAft>
      <a:defRPr sz="2200" kern="1200">
        <a:solidFill>
          <a:schemeClr val="tx1"/>
        </a:solidFill>
        <a:latin typeface="Comic Sans MS" pitchFamily="66" charset="0"/>
        <a:ea typeface="+mn-ea"/>
        <a:cs typeface="Arial" charset="0"/>
      </a:defRPr>
    </a:lvl1pPr>
    <a:lvl2pPr marL="457200" algn="l" rtl="0" fontAlgn="base">
      <a:spcBef>
        <a:spcPct val="0"/>
      </a:spcBef>
      <a:spcAft>
        <a:spcPct val="0"/>
      </a:spcAft>
      <a:defRPr sz="2200" kern="1200">
        <a:solidFill>
          <a:schemeClr val="tx1"/>
        </a:solidFill>
        <a:latin typeface="Comic Sans MS" pitchFamily="66" charset="0"/>
        <a:ea typeface="+mn-ea"/>
        <a:cs typeface="Arial" charset="0"/>
      </a:defRPr>
    </a:lvl2pPr>
    <a:lvl3pPr marL="914400" algn="l" rtl="0" fontAlgn="base">
      <a:spcBef>
        <a:spcPct val="0"/>
      </a:spcBef>
      <a:spcAft>
        <a:spcPct val="0"/>
      </a:spcAft>
      <a:defRPr sz="2200" kern="1200">
        <a:solidFill>
          <a:schemeClr val="tx1"/>
        </a:solidFill>
        <a:latin typeface="Comic Sans MS" pitchFamily="66" charset="0"/>
        <a:ea typeface="+mn-ea"/>
        <a:cs typeface="Arial" charset="0"/>
      </a:defRPr>
    </a:lvl3pPr>
    <a:lvl4pPr marL="1371600" algn="l" rtl="0" fontAlgn="base">
      <a:spcBef>
        <a:spcPct val="0"/>
      </a:spcBef>
      <a:spcAft>
        <a:spcPct val="0"/>
      </a:spcAft>
      <a:defRPr sz="2200" kern="1200">
        <a:solidFill>
          <a:schemeClr val="tx1"/>
        </a:solidFill>
        <a:latin typeface="Comic Sans MS" pitchFamily="66" charset="0"/>
        <a:ea typeface="+mn-ea"/>
        <a:cs typeface="Arial" charset="0"/>
      </a:defRPr>
    </a:lvl4pPr>
    <a:lvl5pPr marL="1828800" algn="l" rtl="0" fontAlgn="base">
      <a:spcBef>
        <a:spcPct val="0"/>
      </a:spcBef>
      <a:spcAft>
        <a:spcPct val="0"/>
      </a:spcAft>
      <a:defRPr sz="2200" kern="1200">
        <a:solidFill>
          <a:schemeClr val="tx1"/>
        </a:solidFill>
        <a:latin typeface="Comic Sans MS" pitchFamily="66" charset="0"/>
        <a:ea typeface="+mn-ea"/>
        <a:cs typeface="Arial" charset="0"/>
      </a:defRPr>
    </a:lvl5pPr>
    <a:lvl6pPr marL="2286000" algn="l" defTabSz="914400" rtl="0" eaLnBrk="1" latinLnBrk="0" hangingPunct="1">
      <a:defRPr sz="2200" kern="1200">
        <a:solidFill>
          <a:schemeClr val="tx1"/>
        </a:solidFill>
        <a:latin typeface="Comic Sans MS" pitchFamily="66" charset="0"/>
        <a:ea typeface="+mn-ea"/>
        <a:cs typeface="Arial" charset="0"/>
      </a:defRPr>
    </a:lvl6pPr>
    <a:lvl7pPr marL="2743200" algn="l" defTabSz="914400" rtl="0" eaLnBrk="1" latinLnBrk="0" hangingPunct="1">
      <a:defRPr sz="2200" kern="1200">
        <a:solidFill>
          <a:schemeClr val="tx1"/>
        </a:solidFill>
        <a:latin typeface="Comic Sans MS" pitchFamily="66" charset="0"/>
        <a:ea typeface="+mn-ea"/>
        <a:cs typeface="Arial" charset="0"/>
      </a:defRPr>
    </a:lvl7pPr>
    <a:lvl8pPr marL="3200400" algn="l" defTabSz="914400" rtl="0" eaLnBrk="1" latinLnBrk="0" hangingPunct="1">
      <a:defRPr sz="2200" kern="1200">
        <a:solidFill>
          <a:schemeClr val="tx1"/>
        </a:solidFill>
        <a:latin typeface="Comic Sans MS" pitchFamily="66" charset="0"/>
        <a:ea typeface="+mn-ea"/>
        <a:cs typeface="Arial" charset="0"/>
      </a:defRPr>
    </a:lvl8pPr>
    <a:lvl9pPr marL="3657600" algn="l" defTabSz="914400" rtl="0" eaLnBrk="1" latinLnBrk="0" hangingPunct="1">
      <a:defRPr sz="2200"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43" autoAdjust="0"/>
  </p:normalViewPr>
  <p:slideViewPr>
    <p:cSldViewPr>
      <p:cViewPr>
        <p:scale>
          <a:sx n="63" d="100"/>
          <a:sy n="63" d="100"/>
        </p:scale>
        <p:origin x="-59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1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B366E9B-64F2-43F9-AEC9-86470FA2213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3C53486-3FC1-448C-AD90-6E311FB8576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A316FFC-A14C-4A08-8DDF-2F13883CD2A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B999714-E7DB-4586-8AF5-4A914A08560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A2CA60-F0A8-445A-8A1D-35015EAF2DF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3FDA11A-77F0-4F1E-AD3C-B7AF0AD80F4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A5AD6B6-A4C0-4BD3-90D7-1C9CD513365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C787B3-BBFB-454D-81C4-53A20565F27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8DA89DC-A605-4F5F-A168-DC8B58BD952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24D720D-9D0A-400B-944C-033821F5080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9CB50B5-DBD5-4C35-A16C-3A83F55E23F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1413F484-DF41-40C2-8A30-92A0E96242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jpeg"/><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oleObject" Target="../embeddings/oleObject5.bin"/><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7.png"/><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http://pro.corbis.com/images/42-17535716.jpg?size=67&amp;uid=%7bd4c4ce63-0dcf-4683-ae19-e5b0c73c37a2%7d" TargetMode="External"/><Relationship Id="rId5" Type="http://schemas.openxmlformats.org/officeDocument/2006/relationships/image" Target="../media/image67.jpeg"/><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hyperlink" Target="http://upload.wikimedia.org/wikipedia/commons/1/13/EmaciatedBuddha.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figal-sensei.org/hist157/Textbook/Aux/graphics/ch2/15.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en.wikipedia.org/wiki/Tibetan_languag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upload.wikimedia.org/wikipedia/en/b/b6/Sand_mandala._Drongste_Gompa_1994.JP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hyperlink" Target="http://www.ackland.org/art/exhibitions/buddhistart/construction2.htm" TargetMode="External"/><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jpe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upload.wikimedia.org/wikipedia/en/9/91/Jiuhuashan_bodhisattva_image.JPG"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hyperlink" Target="http://upload.wikimedia.org/wikipedia/commons/c/c8/Sanchi2.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hyperlink" Target="http://upload.wikimedia.org/wikipedia/en/4/43/Single_lion_capital.jpg" TargetMode="External"/><Relationship Id="rId7" Type="http://schemas.openxmlformats.org/officeDocument/2006/relationships/image" Target="../media/image115.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upload.wikimedia.org/wikipedia/commons/9/9b/KushanEmpireMap.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6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hyperlink" Target="http://upload.wikimedia.org/wikipedia/commons/8/84/Ravi_Varma-Rama-breaking-bow.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hyperlink" Target="http://upload.wikimedia.org/wikipedia/en/3/3f/Gita1.jpg" TargetMode="External"/><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hyperlink" Target="http://upload.wikimedia.org/wikipedia/commons/c/c8/Sanchi2.jpg" TargetMode="External"/><Relationship Id="rId7" Type="http://schemas.openxmlformats.org/officeDocument/2006/relationships/image" Target="../media/image129.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06.jpeg"/><Relationship Id="rId7" Type="http://schemas.openxmlformats.org/officeDocument/2006/relationships/image" Target="../media/image13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67.xml.rels><?xml version="1.0" encoding="UTF-8" standalone="yes"?>
<Relationships xmlns="http://schemas.openxmlformats.org/package/2006/relationships"><Relationship Id="rId3" Type="http://schemas.openxmlformats.org/officeDocument/2006/relationships/image" Target="../media/image136.emf"/><Relationship Id="rId7" Type="http://schemas.openxmlformats.org/officeDocument/2006/relationships/image" Target="../media/image14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emf"/><Relationship Id="rId4" Type="http://schemas.openxmlformats.org/officeDocument/2006/relationships/image" Target="../media/image137.emf"/></Relationships>
</file>

<file path=ppt/slides/_rels/slide6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3" Type="http://schemas.openxmlformats.org/officeDocument/2006/relationships/hyperlink" Target="http://upload.wikimedia.org/wikipedia/en/d/da/Kumaragupta.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8.jpeg"/><Relationship Id="rId7" Type="http://schemas.openxmlformats.org/officeDocument/2006/relationships/hyperlink" Target="http://www.metmuseum.org/toah/ho/05/ssa/hob_1991.300.htm"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50.jpeg"/><Relationship Id="rId4" Type="http://schemas.openxmlformats.org/officeDocument/2006/relationships/image" Target="../media/image149.jpeg"/><Relationship Id="rId9" Type="http://schemas.openxmlformats.org/officeDocument/2006/relationships/image" Target="../media/image15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pbase.com/qleap/afghan_1&amp;page=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graphicFrame>
        <p:nvGraphicFramePr>
          <p:cNvPr id="2052" name="Object 4"/>
          <p:cNvGraphicFramePr>
            <a:graphicFrameLocks noChangeAspect="1"/>
          </p:cNvGraphicFramePr>
          <p:nvPr/>
        </p:nvGraphicFramePr>
        <p:xfrm>
          <a:off x="3505200" y="2438400"/>
          <a:ext cx="5410200" cy="1681163"/>
        </p:xfrm>
        <a:graphic>
          <a:graphicData uri="http://schemas.openxmlformats.org/presentationml/2006/ole">
            <p:oleObj spid="_x0000_s45058" name="Image" r:id="rId4" imgW="4371338" imgH="135921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strVal val="#ppt_w*0.70"/>
                                          </p:val>
                                        </p:tav>
                                        <p:tav tm="100000">
                                          <p:val>
                                            <p:strVal val="#ppt_w"/>
                                          </p:val>
                                        </p:tav>
                                      </p:tavLst>
                                    </p:anim>
                                    <p:anim calcmode="lin" valueType="num">
                                      <p:cBhvr>
                                        <p:cTn id="8" dur="1000" fill="hold"/>
                                        <p:tgtEl>
                                          <p:spTgt spid="2052"/>
                                        </p:tgtEl>
                                        <p:attrNameLst>
                                          <p:attrName>ppt_h</p:attrName>
                                        </p:attrNameLst>
                                      </p:cBhvr>
                                      <p:tavLst>
                                        <p:tav tm="0">
                                          <p:val>
                                            <p:strVal val="#ppt_h"/>
                                          </p:val>
                                        </p:tav>
                                        <p:tav tm="100000">
                                          <p:val>
                                            <p:strVal val="#ppt_h"/>
                                          </p:val>
                                        </p:tav>
                                      </p:tavLst>
                                    </p:anim>
                                    <p:animEffect transition="in" filter="fade">
                                      <p:cBhvr>
                                        <p:cTn id="9"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8197" name="Picture 5" descr="RE008065"/>
          <p:cNvPicPr>
            <a:picLocks noChangeAspect="1" noChangeArrowheads="1"/>
          </p:cNvPicPr>
          <p:nvPr/>
        </p:nvPicPr>
        <p:blipFill>
          <a:blip r:embed="rId2" cstate="print"/>
          <a:srcRect/>
          <a:stretch>
            <a:fillRect/>
          </a:stretch>
        </p:blipFill>
        <p:spPr bwMode="auto">
          <a:xfrm>
            <a:off x="346075" y="76200"/>
            <a:ext cx="2473325" cy="3733800"/>
          </a:xfrm>
          <a:prstGeom prst="rect">
            <a:avLst/>
          </a:prstGeom>
          <a:noFill/>
          <a:ln w="9525">
            <a:noFill/>
            <a:miter lim="800000"/>
            <a:headEnd/>
            <a:tailEnd/>
          </a:ln>
        </p:spPr>
      </p:pic>
      <p:pic>
        <p:nvPicPr>
          <p:cNvPr id="8199" name="Picture 7" descr="SP002995"/>
          <p:cNvPicPr>
            <a:picLocks noChangeAspect="1" noChangeArrowheads="1"/>
          </p:cNvPicPr>
          <p:nvPr/>
        </p:nvPicPr>
        <p:blipFill>
          <a:blip r:embed="rId3" cstate="print"/>
          <a:srcRect/>
          <a:stretch>
            <a:fillRect/>
          </a:stretch>
        </p:blipFill>
        <p:spPr bwMode="auto">
          <a:xfrm>
            <a:off x="304800" y="3883025"/>
            <a:ext cx="3962400" cy="2822575"/>
          </a:xfrm>
          <a:prstGeom prst="rect">
            <a:avLst/>
          </a:prstGeom>
          <a:noFill/>
          <a:ln w="9525">
            <a:noFill/>
            <a:miter lim="800000"/>
            <a:headEnd/>
            <a:tailEnd/>
          </a:ln>
        </p:spPr>
      </p:pic>
      <p:sp>
        <p:nvSpPr>
          <p:cNvPr id="8200" name="WordArt 8"/>
          <p:cNvSpPr>
            <a:spLocks noChangeArrowheads="1" noChangeShapeType="1" noTextEdit="1"/>
          </p:cNvSpPr>
          <p:nvPr/>
        </p:nvSpPr>
        <p:spPr bwMode="auto">
          <a:xfrm rot="5400000">
            <a:off x="1676400" y="1676400"/>
            <a:ext cx="3429000" cy="533400"/>
          </a:xfrm>
          <a:prstGeom prst="rect">
            <a:avLst/>
          </a:prstGeom>
        </p:spPr>
        <p:txBody>
          <a:bodyPr vert="wordArtVert" wrap="none" fromWordArt="1">
            <a:prstTxWarp prst="textPlain">
              <a:avLst>
                <a:gd name="adj" fmla="val 50000"/>
              </a:avLst>
            </a:prstTxWarp>
          </a:bodyPr>
          <a:lstStyle/>
          <a:p>
            <a:pPr algn="ctr" fontAlgn="auto"/>
            <a:r>
              <a:rPr lang="en-US" sz="2400" kern="10">
                <a:ln w="9525">
                  <a:solidFill>
                    <a:srgbClr val="000000"/>
                  </a:solidFill>
                  <a:round/>
                  <a:headEnd/>
                  <a:tailEnd/>
                </a:ln>
                <a:solidFill>
                  <a:srgbClr val="000000"/>
                </a:solidFill>
                <a:latin typeface="Comic Sans MS"/>
              </a:rPr>
              <a:t>Indus River</a:t>
            </a:r>
          </a:p>
        </p:txBody>
      </p:sp>
      <p:pic>
        <p:nvPicPr>
          <p:cNvPr id="8204" name="Picture 12" descr="DWF15-704613"/>
          <p:cNvPicPr>
            <a:picLocks noChangeAspect="1" noChangeArrowheads="1"/>
          </p:cNvPicPr>
          <p:nvPr/>
        </p:nvPicPr>
        <p:blipFill>
          <a:blip r:embed="rId4" cstate="print"/>
          <a:srcRect/>
          <a:stretch>
            <a:fillRect/>
          </a:stretch>
        </p:blipFill>
        <p:spPr bwMode="auto">
          <a:xfrm>
            <a:off x="3886200" y="304800"/>
            <a:ext cx="4876800" cy="3246438"/>
          </a:xfrm>
          <a:prstGeom prst="rect">
            <a:avLst/>
          </a:prstGeom>
          <a:noFill/>
          <a:ln w="9525">
            <a:noFill/>
            <a:miter lim="800000"/>
            <a:headEnd/>
            <a:tailEnd/>
          </a:ln>
        </p:spPr>
      </p:pic>
      <p:pic>
        <p:nvPicPr>
          <p:cNvPr id="8206" name="Picture 14" descr="GR013231"/>
          <p:cNvPicPr>
            <a:picLocks noChangeAspect="1" noChangeArrowheads="1"/>
          </p:cNvPicPr>
          <p:nvPr/>
        </p:nvPicPr>
        <p:blipFill>
          <a:blip r:embed="rId5" cstate="print"/>
          <a:srcRect/>
          <a:stretch>
            <a:fillRect/>
          </a:stretch>
        </p:blipFill>
        <p:spPr bwMode="auto">
          <a:xfrm>
            <a:off x="4648200" y="3914775"/>
            <a:ext cx="4114800" cy="2790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p:cTn id="7" dur="1000" fill="hold"/>
                                        <p:tgtEl>
                                          <p:spTgt spid="8200"/>
                                        </p:tgtEl>
                                        <p:attrNameLst>
                                          <p:attrName>ppt_w</p:attrName>
                                        </p:attrNameLst>
                                      </p:cBhvr>
                                      <p:tavLst>
                                        <p:tav tm="0">
                                          <p:val>
                                            <p:strVal val="#ppt_w*0.70"/>
                                          </p:val>
                                        </p:tav>
                                        <p:tav tm="100000">
                                          <p:val>
                                            <p:strVal val="#ppt_w"/>
                                          </p:val>
                                        </p:tav>
                                      </p:tavLst>
                                    </p:anim>
                                    <p:anim calcmode="lin" valueType="num">
                                      <p:cBhvr>
                                        <p:cTn id="8" dur="1000" fill="hold"/>
                                        <p:tgtEl>
                                          <p:spTgt spid="8200"/>
                                        </p:tgtEl>
                                        <p:attrNameLst>
                                          <p:attrName>ppt_h</p:attrName>
                                        </p:attrNameLst>
                                      </p:cBhvr>
                                      <p:tavLst>
                                        <p:tav tm="0">
                                          <p:val>
                                            <p:strVal val="#ppt_h"/>
                                          </p:val>
                                        </p:tav>
                                        <p:tav tm="100000">
                                          <p:val>
                                            <p:strVal val="#ppt_h"/>
                                          </p:val>
                                        </p:tav>
                                      </p:tavLst>
                                    </p:anim>
                                    <p:animEffect transition="in" filter="fade">
                                      <p:cBhvr>
                                        <p:cTn id="9" dur="1000"/>
                                        <p:tgtEl>
                                          <p:spTgt spid="82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197"/>
                                        </p:tgtEl>
                                        <p:attrNameLst>
                                          <p:attrName>style.visibility</p:attrName>
                                        </p:attrNameLst>
                                      </p:cBhvr>
                                      <p:to>
                                        <p:strVal val="visible"/>
                                      </p:to>
                                    </p:set>
                                    <p:anim calcmode="lin" valueType="num">
                                      <p:cBhvr>
                                        <p:cTn id="14" dur="1000" fill="hold"/>
                                        <p:tgtEl>
                                          <p:spTgt spid="8197"/>
                                        </p:tgtEl>
                                        <p:attrNameLst>
                                          <p:attrName>ppt_w</p:attrName>
                                        </p:attrNameLst>
                                      </p:cBhvr>
                                      <p:tavLst>
                                        <p:tav tm="0">
                                          <p:val>
                                            <p:strVal val="#ppt_w*0.70"/>
                                          </p:val>
                                        </p:tav>
                                        <p:tav tm="100000">
                                          <p:val>
                                            <p:strVal val="#ppt_w"/>
                                          </p:val>
                                        </p:tav>
                                      </p:tavLst>
                                    </p:anim>
                                    <p:anim calcmode="lin" valueType="num">
                                      <p:cBhvr>
                                        <p:cTn id="15" dur="1000" fill="hold"/>
                                        <p:tgtEl>
                                          <p:spTgt spid="8197"/>
                                        </p:tgtEl>
                                        <p:attrNameLst>
                                          <p:attrName>ppt_h</p:attrName>
                                        </p:attrNameLst>
                                      </p:cBhvr>
                                      <p:tavLst>
                                        <p:tav tm="0">
                                          <p:val>
                                            <p:strVal val="#ppt_h"/>
                                          </p:val>
                                        </p:tav>
                                        <p:tav tm="100000">
                                          <p:val>
                                            <p:strVal val="#ppt_h"/>
                                          </p:val>
                                        </p:tav>
                                      </p:tavLst>
                                    </p:anim>
                                    <p:animEffect transition="in" filter="fade">
                                      <p:cBhvr>
                                        <p:cTn id="16" dur="1000"/>
                                        <p:tgtEl>
                                          <p:spTgt spid="8197"/>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8204"/>
                                        </p:tgtEl>
                                        <p:attrNameLst>
                                          <p:attrName>style.visibility</p:attrName>
                                        </p:attrNameLst>
                                      </p:cBhvr>
                                      <p:to>
                                        <p:strVal val="visible"/>
                                      </p:to>
                                    </p:set>
                                    <p:anim calcmode="lin" valueType="num">
                                      <p:cBhvr>
                                        <p:cTn id="20" dur="1000" fill="hold"/>
                                        <p:tgtEl>
                                          <p:spTgt spid="8204"/>
                                        </p:tgtEl>
                                        <p:attrNameLst>
                                          <p:attrName>ppt_w</p:attrName>
                                        </p:attrNameLst>
                                      </p:cBhvr>
                                      <p:tavLst>
                                        <p:tav tm="0">
                                          <p:val>
                                            <p:strVal val="#ppt_w*0.70"/>
                                          </p:val>
                                        </p:tav>
                                        <p:tav tm="100000">
                                          <p:val>
                                            <p:strVal val="#ppt_w"/>
                                          </p:val>
                                        </p:tav>
                                      </p:tavLst>
                                    </p:anim>
                                    <p:anim calcmode="lin" valueType="num">
                                      <p:cBhvr>
                                        <p:cTn id="21" dur="1000" fill="hold"/>
                                        <p:tgtEl>
                                          <p:spTgt spid="8204"/>
                                        </p:tgtEl>
                                        <p:attrNameLst>
                                          <p:attrName>ppt_h</p:attrName>
                                        </p:attrNameLst>
                                      </p:cBhvr>
                                      <p:tavLst>
                                        <p:tav tm="0">
                                          <p:val>
                                            <p:strVal val="#ppt_h"/>
                                          </p:val>
                                        </p:tav>
                                        <p:tav tm="100000">
                                          <p:val>
                                            <p:strVal val="#ppt_h"/>
                                          </p:val>
                                        </p:tav>
                                      </p:tavLst>
                                    </p:anim>
                                    <p:animEffect transition="in" filter="fade">
                                      <p:cBhvr>
                                        <p:cTn id="22" dur="1000"/>
                                        <p:tgtEl>
                                          <p:spTgt spid="8204"/>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8199"/>
                                        </p:tgtEl>
                                        <p:attrNameLst>
                                          <p:attrName>style.visibility</p:attrName>
                                        </p:attrNameLst>
                                      </p:cBhvr>
                                      <p:to>
                                        <p:strVal val="visible"/>
                                      </p:to>
                                    </p:set>
                                    <p:anim calcmode="lin" valueType="num">
                                      <p:cBhvr>
                                        <p:cTn id="26" dur="1000" fill="hold"/>
                                        <p:tgtEl>
                                          <p:spTgt spid="8199"/>
                                        </p:tgtEl>
                                        <p:attrNameLst>
                                          <p:attrName>ppt_w</p:attrName>
                                        </p:attrNameLst>
                                      </p:cBhvr>
                                      <p:tavLst>
                                        <p:tav tm="0">
                                          <p:val>
                                            <p:strVal val="#ppt_w*0.70"/>
                                          </p:val>
                                        </p:tav>
                                        <p:tav tm="100000">
                                          <p:val>
                                            <p:strVal val="#ppt_w"/>
                                          </p:val>
                                        </p:tav>
                                      </p:tavLst>
                                    </p:anim>
                                    <p:anim calcmode="lin" valueType="num">
                                      <p:cBhvr>
                                        <p:cTn id="27" dur="1000" fill="hold"/>
                                        <p:tgtEl>
                                          <p:spTgt spid="8199"/>
                                        </p:tgtEl>
                                        <p:attrNameLst>
                                          <p:attrName>ppt_h</p:attrName>
                                        </p:attrNameLst>
                                      </p:cBhvr>
                                      <p:tavLst>
                                        <p:tav tm="0">
                                          <p:val>
                                            <p:strVal val="#ppt_h"/>
                                          </p:val>
                                        </p:tav>
                                        <p:tav tm="100000">
                                          <p:val>
                                            <p:strVal val="#ppt_h"/>
                                          </p:val>
                                        </p:tav>
                                      </p:tavLst>
                                    </p:anim>
                                    <p:animEffect transition="in" filter="fade">
                                      <p:cBhvr>
                                        <p:cTn id="28" dur="1000"/>
                                        <p:tgtEl>
                                          <p:spTgt spid="8199"/>
                                        </p:tgtEl>
                                      </p:cBhvr>
                                    </p:animEffect>
                                  </p:childTnLst>
                                </p:cTn>
                              </p:par>
                            </p:childTnLst>
                          </p:cTn>
                        </p:par>
                        <p:par>
                          <p:cTn id="29" fill="hold">
                            <p:stCondLst>
                              <p:cond delay="3000"/>
                            </p:stCondLst>
                            <p:childTnLst>
                              <p:par>
                                <p:cTn id="30" presetID="55" presetClass="entr" presetSubtype="0" fill="hold" nodeType="afterEffect">
                                  <p:stCondLst>
                                    <p:cond delay="0"/>
                                  </p:stCondLst>
                                  <p:childTnLst>
                                    <p:set>
                                      <p:cBhvr>
                                        <p:cTn id="31" dur="1" fill="hold">
                                          <p:stCondLst>
                                            <p:cond delay="0"/>
                                          </p:stCondLst>
                                        </p:cTn>
                                        <p:tgtEl>
                                          <p:spTgt spid="8206"/>
                                        </p:tgtEl>
                                        <p:attrNameLst>
                                          <p:attrName>style.visibility</p:attrName>
                                        </p:attrNameLst>
                                      </p:cBhvr>
                                      <p:to>
                                        <p:strVal val="visible"/>
                                      </p:to>
                                    </p:set>
                                    <p:anim calcmode="lin" valueType="num">
                                      <p:cBhvr>
                                        <p:cTn id="32" dur="1000" fill="hold"/>
                                        <p:tgtEl>
                                          <p:spTgt spid="8206"/>
                                        </p:tgtEl>
                                        <p:attrNameLst>
                                          <p:attrName>ppt_w</p:attrName>
                                        </p:attrNameLst>
                                      </p:cBhvr>
                                      <p:tavLst>
                                        <p:tav tm="0">
                                          <p:val>
                                            <p:strVal val="#ppt_w*0.70"/>
                                          </p:val>
                                        </p:tav>
                                        <p:tav tm="100000">
                                          <p:val>
                                            <p:strVal val="#ppt_w"/>
                                          </p:val>
                                        </p:tav>
                                      </p:tavLst>
                                    </p:anim>
                                    <p:anim calcmode="lin" valueType="num">
                                      <p:cBhvr>
                                        <p:cTn id="33" dur="1000" fill="hold"/>
                                        <p:tgtEl>
                                          <p:spTgt spid="8206"/>
                                        </p:tgtEl>
                                        <p:attrNameLst>
                                          <p:attrName>ppt_h</p:attrName>
                                        </p:attrNameLst>
                                      </p:cBhvr>
                                      <p:tavLst>
                                        <p:tav tm="0">
                                          <p:val>
                                            <p:strVal val="#ppt_h"/>
                                          </p:val>
                                        </p:tav>
                                        <p:tav tm="100000">
                                          <p:val>
                                            <p:strVal val="#ppt_h"/>
                                          </p:val>
                                        </p:tav>
                                      </p:tavLst>
                                    </p:anim>
                                    <p:animEffect transition="in" filter="fade">
                                      <p:cBhvr>
                                        <p:cTn id="34"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9221" name="Picture 5" descr="NT5433775"/>
          <p:cNvPicPr>
            <a:picLocks noChangeAspect="1" noChangeArrowheads="1"/>
          </p:cNvPicPr>
          <p:nvPr/>
        </p:nvPicPr>
        <p:blipFill>
          <a:blip r:embed="rId2" cstate="print"/>
          <a:srcRect/>
          <a:stretch>
            <a:fillRect/>
          </a:stretch>
        </p:blipFill>
        <p:spPr bwMode="auto">
          <a:xfrm>
            <a:off x="4800600" y="3929063"/>
            <a:ext cx="4038600" cy="2700337"/>
          </a:xfrm>
          <a:prstGeom prst="rect">
            <a:avLst/>
          </a:prstGeom>
          <a:noFill/>
          <a:ln w="9525">
            <a:noFill/>
            <a:miter lim="800000"/>
            <a:headEnd/>
            <a:tailEnd/>
          </a:ln>
        </p:spPr>
      </p:pic>
      <p:pic>
        <p:nvPicPr>
          <p:cNvPr id="9223" name="Picture 7" descr="42-16738790"/>
          <p:cNvPicPr>
            <a:picLocks noChangeAspect="1" noChangeArrowheads="1"/>
          </p:cNvPicPr>
          <p:nvPr/>
        </p:nvPicPr>
        <p:blipFill>
          <a:blip r:embed="rId3" cstate="print"/>
          <a:srcRect/>
          <a:stretch>
            <a:fillRect/>
          </a:stretch>
        </p:blipFill>
        <p:spPr bwMode="auto">
          <a:xfrm>
            <a:off x="4572000" y="563563"/>
            <a:ext cx="4419600" cy="2941637"/>
          </a:xfrm>
          <a:prstGeom prst="rect">
            <a:avLst/>
          </a:prstGeom>
          <a:noFill/>
          <a:ln w="9525">
            <a:noFill/>
            <a:miter lim="800000"/>
            <a:headEnd/>
            <a:tailEnd/>
          </a:ln>
        </p:spPr>
      </p:pic>
      <p:pic>
        <p:nvPicPr>
          <p:cNvPr id="9225" name="Picture 9" descr="42-15939123"/>
          <p:cNvPicPr>
            <a:picLocks noChangeAspect="1" noChangeArrowheads="1"/>
          </p:cNvPicPr>
          <p:nvPr/>
        </p:nvPicPr>
        <p:blipFill>
          <a:blip r:embed="rId4" cstate="print"/>
          <a:srcRect/>
          <a:stretch>
            <a:fillRect/>
          </a:stretch>
        </p:blipFill>
        <p:spPr bwMode="auto">
          <a:xfrm>
            <a:off x="152400" y="939800"/>
            <a:ext cx="4343400" cy="2565400"/>
          </a:xfrm>
          <a:prstGeom prst="rect">
            <a:avLst/>
          </a:prstGeom>
          <a:noFill/>
          <a:ln w="9525">
            <a:noFill/>
            <a:miter lim="800000"/>
            <a:headEnd/>
            <a:tailEnd/>
          </a:ln>
        </p:spPr>
      </p:pic>
      <p:pic>
        <p:nvPicPr>
          <p:cNvPr id="9227" name="Picture 11" descr="BD002011"/>
          <p:cNvPicPr>
            <a:picLocks noChangeAspect="1" noChangeArrowheads="1"/>
          </p:cNvPicPr>
          <p:nvPr/>
        </p:nvPicPr>
        <p:blipFill>
          <a:blip r:embed="rId5" cstate="print"/>
          <a:srcRect/>
          <a:stretch>
            <a:fillRect/>
          </a:stretch>
        </p:blipFill>
        <p:spPr bwMode="auto">
          <a:xfrm>
            <a:off x="228600" y="3694113"/>
            <a:ext cx="4419600" cy="2935287"/>
          </a:xfrm>
          <a:prstGeom prst="rect">
            <a:avLst/>
          </a:prstGeom>
          <a:noFill/>
          <a:ln w="9525">
            <a:noFill/>
            <a:miter lim="800000"/>
            <a:headEnd/>
            <a:tailEnd/>
          </a:ln>
        </p:spPr>
      </p:pic>
      <p:sp>
        <p:nvSpPr>
          <p:cNvPr id="9228" name="WordArt 12"/>
          <p:cNvSpPr>
            <a:spLocks noChangeArrowheads="1" noChangeShapeType="1" noTextEdit="1"/>
          </p:cNvSpPr>
          <p:nvPr/>
        </p:nvSpPr>
        <p:spPr bwMode="auto">
          <a:xfrm>
            <a:off x="762000" y="152400"/>
            <a:ext cx="3352800" cy="685800"/>
          </a:xfrm>
          <a:prstGeom prst="rect">
            <a:avLst/>
          </a:prstGeom>
        </p:spPr>
        <p:txBody>
          <a:bodyPr wrap="none" fromWordArt="1">
            <a:prstTxWarp prst="textPlain">
              <a:avLst>
                <a:gd name="adj" fmla="val 50000"/>
              </a:avLst>
            </a:prstTxWarp>
          </a:bodyPr>
          <a:lstStyle/>
          <a:p>
            <a:pPr algn="ctr"/>
            <a:r>
              <a:rPr lang="en-US" sz="2400" kern="10">
                <a:ln w="9525">
                  <a:solidFill>
                    <a:srgbClr val="000000"/>
                  </a:solidFill>
                  <a:round/>
                  <a:headEnd/>
                  <a:tailEnd/>
                </a:ln>
                <a:solidFill>
                  <a:srgbClr val="000000"/>
                </a:solidFill>
                <a:latin typeface="Comic Sans MS"/>
              </a:rPr>
              <a:t>Ganges 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28"/>
                                        </p:tgtEl>
                                        <p:attrNameLst>
                                          <p:attrName>style.visibility</p:attrName>
                                        </p:attrNameLst>
                                      </p:cBhvr>
                                      <p:to>
                                        <p:strVal val="visible"/>
                                      </p:to>
                                    </p:set>
                                    <p:anim calcmode="lin" valueType="num">
                                      <p:cBhvr>
                                        <p:cTn id="7" dur="1000" fill="hold"/>
                                        <p:tgtEl>
                                          <p:spTgt spid="9228"/>
                                        </p:tgtEl>
                                        <p:attrNameLst>
                                          <p:attrName>ppt_w</p:attrName>
                                        </p:attrNameLst>
                                      </p:cBhvr>
                                      <p:tavLst>
                                        <p:tav tm="0">
                                          <p:val>
                                            <p:strVal val="#ppt_w*0.70"/>
                                          </p:val>
                                        </p:tav>
                                        <p:tav tm="100000">
                                          <p:val>
                                            <p:strVal val="#ppt_w"/>
                                          </p:val>
                                        </p:tav>
                                      </p:tavLst>
                                    </p:anim>
                                    <p:anim calcmode="lin" valueType="num">
                                      <p:cBhvr>
                                        <p:cTn id="8" dur="1000" fill="hold"/>
                                        <p:tgtEl>
                                          <p:spTgt spid="9228"/>
                                        </p:tgtEl>
                                        <p:attrNameLst>
                                          <p:attrName>ppt_h</p:attrName>
                                        </p:attrNameLst>
                                      </p:cBhvr>
                                      <p:tavLst>
                                        <p:tav tm="0">
                                          <p:val>
                                            <p:strVal val="#ppt_h"/>
                                          </p:val>
                                        </p:tav>
                                        <p:tav tm="100000">
                                          <p:val>
                                            <p:strVal val="#ppt_h"/>
                                          </p:val>
                                        </p:tav>
                                      </p:tavLst>
                                    </p:anim>
                                    <p:animEffect transition="in" filter="fade">
                                      <p:cBhvr>
                                        <p:cTn id="9" dur="1000"/>
                                        <p:tgtEl>
                                          <p:spTgt spid="92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225"/>
                                        </p:tgtEl>
                                        <p:attrNameLst>
                                          <p:attrName>style.visibility</p:attrName>
                                        </p:attrNameLst>
                                      </p:cBhvr>
                                      <p:to>
                                        <p:strVal val="visible"/>
                                      </p:to>
                                    </p:set>
                                    <p:anim calcmode="lin" valueType="num">
                                      <p:cBhvr>
                                        <p:cTn id="14" dur="1000" fill="hold"/>
                                        <p:tgtEl>
                                          <p:spTgt spid="9225"/>
                                        </p:tgtEl>
                                        <p:attrNameLst>
                                          <p:attrName>ppt_w</p:attrName>
                                        </p:attrNameLst>
                                      </p:cBhvr>
                                      <p:tavLst>
                                        <p:tav tm="0">
                                          <p:val>
                                            <p:strVal val="#ppt_w*0.70"/>
                                          </p:val>
                                        </p:tav>
                                        <p:tav tm="100000">
                                          <p:val>
                                            <p:strVal val="#ppt_w"/>
                                          </p:val>
                                        </p:tav>
                                      </p:tavLst>
                                    </p:anim>
                                    <p:anim calcmode="lin" valueType="num">
                                      <p:cBhvr>
                                        <p:cTn id="15" dur="1000" fill="hold"/>
                                        <p:tgtEl>
                                          <p:spTgt spid="9225"/>
                                        </p:tgtEl>
                                        <p:attrNameLst>
                                          <p:attrName>ppt_h</p:attrName>
                                        </p:attrNameLst>
                                      </p:cBhvr>
                                      <p:tavLst>
                                        <p:tav tm="0">
                                          <p:val>
                                            <p:strVal val="#ppt_h"/>
                                          </p:val>
                                        </p:tav>
                                        <p:tav tm="100000">
                                          <p:val>
                                            <p:strVal val="#ppt_h"/>
                                          </p:val>
                                        </p:tav>
                                      </p:tavLst>
                                    </p:anim>
                                    <p:animEffect transition="in" filter="fade">
                                      <p:cBhvr>
                                        <p:cTn id="16" dur="1000"/>
                                        <p:tgtEl>
                                          <p:spTgt spid="9225"/>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9223"/>
                                        </p:tgtEl>
                                        <p:attrNameLst>
                                          <p:attrName>style.visibility</p:attrName>
                                        </p:attrNameLst>
                                      </p:cBhvr>
                                      <p:to>
                                        <p:strVal val="visible"/>
                                      </p:to>
                                    </p:set>
                                    <p:anim calcmode="lin" valueType="num">
                                      <p:cBhvr>
                                        <p:cTn id="20" dur="1000" fill="hold"/>
                                        <p:tgtEl>
                                          <p:spTgt spid="9223"/>
                                        </p:tgtEl>
                                        <p:attrNameLst>
                                          <p:attrName>ppt_w</p:attrName>
                                        </p:attrNameLst>
                                      </p:cBhvr>
                                      <p:tavLst>
                                        <p:tav tm="0">
                                          <p:val>
                                            <p:strVal val="#ppt_w*0.70"/>
                                          </p:val>
                                        </p:tav>
                                        <p:tav tm="100000">
                                          <p:val>
                                            <p:strVal val="#ppt_w"/>
                                          </p:val>
                                        </p:tav>
                                      </p:tavLst>
                                    </p:anim>
                                    <p:anim calcmode="lin" valueType="num">
                                      <p:cBhvr>
                                        <p:cTn id="21" dur="1000" fill="hold"/>
                                        <p:tgtEl>
                                          <p:spTgt spid="9223"/>
                                        </p:tgtEl>
                                        <p:attrNameLst>
                                          <p:attrName>ppt_h</p:attrName>
                                        </p:attrNameLst>
                                      </p:cBhvr>
                                      <p:tavLst>
                                        <p:tav tm="0">
                                          <p:val>
                                            <p:strVal val="#ppt_h"/>
                                          </p:val>
                                        </p:tav>
                                        <p:tav tm="100000">
                                          <p:val>
                                            <p:strVal val="#ppt_h"/>
                                          </p:val>
                                        </p:tav>
                                      </p:tavLst>
                                    </p:anim>
                                    <p:animEffect transition="in" filter="fade">
                                      <p:cBhvr>
                                        <p:cTn id="22" dur="1000"/>
                                        <p:tgtEl>
                                          <p:spTgt spid="9223"/>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9227"/>
                                        </p:tgtEl>
                                        <p:attrNameLst>
                                          <p:attrName>style.visibility</p:attrName>
                                        </p:attrNameLst>
                                      </p:cBhvr>
                                      <p:to>
                                        <p:strVal val="visible"/>
                                      </p:to>
                                    </p:set>
                                    <p:anim calcmode="lin" valueType="num">
                                      <p:cBhvr>
                                        <p:cTn id="26" dur="1000" fill="hold"/>
                                        <p:tgtEl>
                                          <p:spTgt spid="9227"/>
                                        </p:tgtEl>
                                        <p:attrNameLst>
                                          <p:attrName>ppt_w</p:attrName>
                                        </p:attrNameLst>
                                      </p:cBhvr>
                                      <p:tavLst>
                                        <p:tav tm="0">
                                          <p:val>
                                            <p:strVal val="#ppt_w*0.70"/>
                                          </p:val>
                                        </p:tav>
                                        <p:tav tm="100000">
                                          <p:val>
                                            <p:strVal val="#ppt_w"/>
                                          </p:val>
                                        </p:tav>
                                      </p:tavLst>
                                    </p:anim>
                                    <p:anim calcmode="lin" valueType="num">
                                      <p:cBhvr>
                                        <p:cTn id="27" dur="1000" fill="hold"/>
                                        <p:tgtEl>
                                          <p:spTgt spid="9227"/>
                                        </p:tgtEl>
                                        <p:attrNameLst>
                                          <p:attrName>ppt_h</p:attrName>
                                        </p:attrNameLst>
                                      </p:cBhvr>
                                      <p:tavLst>
                                        <p:tav tm="0">
                                          <p:val>
                                            <p:strVal val="#ppt_h"/>
                                          </p:val>
                                        </p:tav>
                                        <p:tav tm="100000">
                                          <p:val>
                                            <p:strVal val="#ppt_h"/>
                                          </p:val>
                                        </p:tav>
                                      </p:tavLst>
                                    </p:anim>
                                    <p:animEffect transition="in" filter="fade">
                                      <p:cBhvr>
                                        <p:cTn id="28" dur="1000"/>
                                        <p:tgtEl>
                                          <p:spTgt spid="9227"/>
                                        </p:tgtEl>
                                      </p:cBhvr>
                                    </p:animEffect>
                                  </p:childTnLst>
                                </p:cTn>
                              </p:par>
                            </p:childTnLst>
                          </p:cTn>
                        </p:par>
                        <p:par>
                          <p:cTn id="29" fill="hold">
                            <p:stCondLst>
                              <p:cond delay="3000"/>
                            </p:stCondLst>
                            <p:childTnLst>
                              <p:par>
                                <p:cTn id="30" presetID="55" presetClass="entr" presetSubtype="0" fill="hold" nodeType="afterEffect">
                                  <p:stCondLst>
                                    <p:cond delay="0"/>
                                  </p:stCondLst>
                                  <p:childTnLst>
                                    <p:set>
                                      <p:cBhvr>
                                        <p:cTn id="31" dur="1" fill="hold">
                                          <p:stCondLst>
                                            <p:cond delay="0"/>
                                          </p:stCondLst>
                                        </p:cTn>
                                        <p:tgtEl>
                                          <p:spTgt spid="9221"/>
                                        </p:tgtEl>
                                        <p:attrNameLst>
                                          <p:attrName>style.visibility</p:attrName>
                                        </p:attrNameLst>
                                      </p:cBhvr>
                                      <p:to>
                                        <p:strVal val="visible"/>
                                      </p:to>
                                    </p:set>
                                    <p:anim calcmode="lin" valueType="num">
                                      <p:cBhvr>
                                        <p:cTn id="32" dur="1000" fill="hold"/>
                                        <p:tgtEl>
                                          <p:spTgt spid="9221"/>
                                        </p:tgtEl>
                                        <p:attrNameLst>
                                          <p:attrName>ppt_w</p:attrName>
                                        </p:attrNameLst>
                                      </p:cBhvr>
                                      <p:tavLst>
                                        <p:tav tm="0">
                                          <p:val>
                                            <p:strVal val="#ppt_w*0.70"/>
                                          </p:val>
                                        </p:tav>
                                        <p:tav tm="100000">
                                          <p:val>
                                            <p:strVal val="#ppt_w"/>
                                          </p:val>
                                        </p:tav>
                                      </p:tavLst>
                                    </p:anim>
                                    <p:anim calcmode="lin" valueType="num">
                                      <p:cBhvr>
                                        <p:cTn id="33" dur="1000" fill="hold"/>
                                        <p:tgtEl>
                                          <p:spTgt spid="9221"/>
                                        </p:tgtEl>
                                        <p:attrNameLst>
                                          <p:attrName>ppt_h</p:attrName>
                                        </p:attrNameLst>
                                      </p:cBhvr>
                                      <p:tavLst>
                                        <p:tav tm="0">
                                          <p:val>
                                            <p:strVal val="#ppt_h"/>
                                          </p:val>
                                        </p:tav>
                                        <p:tav tm="100000">
                                          <p:val>
                                            <p:strVal val="#ppt_h"/>
                                          </p:val>
                                        </p:tav>
                                      </p:tavLst>
                                    </p:anim>
                                    <p:animEffect transition="in" filter="fade">
                                      <p:cBhvr>
                                        <p:cTn id="34" dur="1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10245" name="Picture 5" descr="RB005803"/>
          <p:cNvPicPr>
            <a:picLocks noChangeAspect="1" noChangeArrowheads="1"/>
          </p:cNvPicPr>
          <p:nvPr/>
        </p:nvPicPr>
        <p:blipFill>
          <a:blip r:embed="rId2" cstate="print"/>
          <a:srcRect/>
          <a:stretch>
            <a:fillRect/>
          </a:stretch>
        </p:blipFill>
        <p:spPr bwMode="auto">
          <a:xfrm>
            <a:off x="152400" y="396875"/>
            <a:ext cx="4419600" cy="2955925"/>
          </a:xfrm>
          <a:prstGeom prst="rect">
            <a:avLst/>
          </a:prstGeom>
          <a:noFill/>
          <a:ln w="9525">
            <a:noFill/>
            <a:miter lim="800000"/>
            <a:headEnd/>
            <a:tailEnd/>
          </a:ln>
        </p:spPr>
      </p:pic>
      <p:pic>
        <p:nvPicPr>
          <p:cNvPr id="10247" name="Picture 7" descr="HR006999"/>
          <p:cNvPicPr>
            <a:picLocks noChangeAspect="1" noChangeArrowheads="1"/>
          </p:cNvPicPr>
          <p:nvPr/>
        </p:nvPicPr>
        <p:blipFill>
          <a:blip r:embed="rId3" cstate="print"/>
          <a:srcRect/>
          <a:stretch>
            <a:fillRect/>
          </a:stretch>
        </p:blipFill>
        <p:spPr bwMode="auto">
          <a:xfrm>
            <a:off x="152400" y="3505200"/>
            <a:ext cx="4495800" cy="2992438"/>
          </a:xfrm>
          <a:prstGeom prst="rect">
            <a:avLst/>
          </a:prstGeom>
          <a:noFill/>
          <a:ln w="9525">
            <a:noFill/>
            <a:miter lim="800000"/>
            <a:headEnd/>
            <a:tailEnd/>
          </a:ln>
        </p:spPr>
      </p:pic>
      <p:pic>
        <p:nvPicPr>
          <p:cNvPr id="10249" name="Picture 9" descr="CJ001927"/>
          <p:cNvPicPr>
            <a:picLocks noChangeAspect="1" noChangeArrowheads="1"/>
          </p:cNvPicPr>
          <p:nvPr/>
        </p:nvPicPr>
        <p:blipFill>
          <a:blip r:embed="rId4" cstate="print"/>
          <a:srcRect/>
          <a:stretch>
            <a:fillRect/>
          </a:stretch>
        </p:blipFill>
        <p:spPr bwMode="auto">
          <a:xfrm>
            <a:off x="4724400" y="3505200"/>
            <a:ext cx="4343400" cy="2911475"/>
          </a:xfrm>
          <a:prstGeom prst="rect">
            <a:avLst/>
          </a:prstGeom>
          <a:noFill/>
          <a:ln w="9525">
            <a:noFill/>
            <a:miter lim="800000"/>
            <a:headEnd/>
            <a:tailEnd/>
          </a:ln>
        </p:spPr>
      </p:pic>
      <p:pic>
        <p:nvPicPr>
          <p:cNvPr id="10251" name="Picture 11" descr="BV007097"/>
          <p:cNvPicPr>
            <a:picLocks noChangeAspect="1" noChangeArrowheads="1"/>
          </p:cNvPicPr>
          <p:nvPr/>
        </p:nvPicPr>
        <p:blipFill>
          <a:blip r:embed="rId5" cstate="print"/>
          <a:srcRect/>
          <a:stretch>
            <a:fillRect/>
          </a:stretch>
        </p:blipFill>
        <p:spPr bwMode="auto">
          <a:xfrm>
            <a:off x="4724400" y="382588"/>
            <a:ext cx="4267200" cy="2894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ppt_w</p:attrName>
                                        </p:attrNameLst>
                                      </p:cBhvr>
                                      <p:tavLst>
                                        <p:tav tm="0">
                                          <p:val>
                                            <p:strVal val="#ppt_w*0.70"/>
                                          </p:val>
                                        </p:tav>
                                        <p:tav tm="100000">
                                          <p:val>
                                            <p:strVal val="#ppt_w"/>
                                          </p:val>
                                        </p:tav>
                                      </p:tavLst>
                                    </p:anim>
                                    <p:anim calcmode="lin" valueType="num">
                                      <p:cBhvr>
                                        <p:cTn id="8" dur="1000" fill="hold"/>
                                        <p:tgtEl>
                                          <p:spTgt spid="10245"/>
                                        </p:tgtEl>
                                        <p:attrNameLst>
                                          <p:attrName>ppt_h</p:attrName>
                                        </p:attrNameLst>
                                      </p:cBhvr>
                                      <p:tavLst>
                                        <p:tav tm="0">
                                          <p:val>
                                            <p:strVal val="#ppt_h"/>
                                          </p:val>
                                        </p:tav>
                                        <p:tav tm="100000">
                                          <p:val>
                                            <p:strVal val="#ppt_h"/>
                                          </p:val>
                                        </p:tav>
                                      </p:tavLst>
                                    </p:anim>
                                    <p:animEffect transition="in" filter="fade">
                                      <p:cBhvr>
                                        <p:cTn id="9" dur="1000"/>
                                        <p:tgtEl>
                                          <p:spTgt spid="1024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251"/>
                                        </p:tgtEl>
                                        <p:attrNameLst>
                                          <p:attrName>style.visibility</p:attrName>
                                        </p:attrNameLst>
                                      </p:cBhvr>
                                      <p:to>
                                        <p:strVal val="visible"/>
                                      </p:to>
                                    </p:set>
                                    <p:anim calcmode="lin" valueType="num">
                                      <p:cBhvr>
                                        <p:cTn id="13" dur="1000" fill="hold"/>
                                        <p:tgtEl>
                                          <p:spTgt spid="10251"/>
                                        </p:tgtEl>
                                        <p:attrNameLst>
                                          <p:attrName>ppt_w</p:attrName>
                                        </p:attrNameLst>
                                      </p:cBhvr>
                                      <p:tavLst>
                                        <p:tav tm="0">
                                          <p:val>
                                            <p:strVal val="#ppt_w*0.70"/>
                                          </p:val>
                                        </p:tav>
                                        <p:tav tm="100000">
                                          <p:val>
                                            <p:strVal val="#ppt_w"/>
                                          </p:val>
                                        </p:tav>
                                      </p:tavLst>
                                    </p:anim>
                                    <p:anim calcmode="lin" valueType="num">
                                      <p:cBhvr>
                                        <p:cTn id="14" dur="1000" fill="hold"/>
                                        <p:tgtEl>
                                          <p:spTgt spid="10251"/>
                                        </p:tgtEl>
                                        <p:attrNameLst>
                                          <p:attrName>ppt_h</p:attrName>
                                        </p:attrNameLst>
                                      </p:cBhvr>
                                      <p:tavLst>
                                        <p:tav tm="0">
                                          <p:val>
                                            <p:strVal val="#ppt_h"/>
                                          </p:val>
                                        </p:tav>
                                        <p:tav tm="100000">
                                          <p:val>
                                            <p:strVal val="#ppt_h"/>
                                          </p:val>
                                        </p:tav>
                                      </p:tavLst>
                                    </p:anim>
                                    <p:animEffect transition="in" filter="fade">
                                      <p:cBhvr>
                                        <p:cTn id="15" dur="1000"/>
                                        <p:tgtEl>
                                          <p:spTgt spid="10251"/>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0247"/>
                                        </p:tgtEl>
                                        <p:attrNameLst>
                                          <p:attrName>style.visibility</p:attrName>
                                        </p:attrNameLst>
                                      </p:cBhvr>
                                      <p:to>
                                        <p:strVal val="visible"/>
                                      </p:to>
                                    </p:set>
                                    <p:anim calcmode="lin" valueType="num">
                                      <p:cBhvr>
                                        <p:cTn id="19" dur="1000" fill="hold"/>
                                        <p:tgtEl>
                                          <p:spTgt spid="10247"/>
                                        </p:tgtEl>
                                        <p:attrNameLst>
                                          <p:attrName>ppt_w</p:attrName>
                                        </p:attrNameLst>
                                      </p:cBhvr>
                                      <p:tavLst>
                                        <p:tav tm="0">
                                          <p:val>
                                            <p:strVal val="#ppt_w*0.70"/>
                                          </p:val>
                                        </p:tav>
                                        <p:tav tm="100000">
                                          <p:val>
                                            <p:strVal val="#ppt_w"/>
                                          </p:val>
                                        </p:tav>
                                      </p:tavLst>
                                    </p:anim>
                                    <p:anim calcmode="lin" valueType="num">
                                      <p:cBhvr>
                                        <p:cTn id="20" dur="1000" fill="hold"/>
                                        <p:tgtEl>
                                          <p:spTgt spid="10247"/>
                                        </p:tgtEl>
                                        <p:attrNameLst>
                                          <p:attrName>ppt_h</p:attrName>
                                        </p:attrNameLst>
                                      </p:cBhvr>
                                      <p:tavLst>
                                        <p:tav tm="0">
                                          <p:val>
                                            <p:strVal val="#ppt_h"/>
                                          </p:val>
                                        </p:tav>
                                        <p:tav tm="100000">
                                          <p:val>
                                            <p:strVal val="#ppt_h"/>
                                          </p:val>
                                        </p:tav>
                                      </p:tavLst>
                                    </p:anim>
                                    <p:animEffect transition="in" filter="fade">
                                      <p:cBhvr>
                                        <p:cTn id="21" dur="1000"/>
                                        <p:tgtEl>
                                          <p:spTgt spid="10247"/>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0249"/>
                                        </p:tgtEl>
                                        <p:attrNameLst>
                                          <p:attrName>style.visibility</p:attrName>
                                        </p:attrNameLst>
                                      </p:cBhvr>
                                      <p:to>
                                        <p:strVal val="visible"/>
                                      </p:to>
                                    </p:set>
                                    <p:anim calcmode="lin" valueType="num">
                                      <p:cBhvr>
                                        <p:cTn id="25" dur="1000" fill="hold"/>
                                        <p:tgtEl>
                                          <p:spTgt spid="10249"/>
                                        </p:tgtEl>
                                        <p:attrNameLst>
                                          <p:attrName>ppt_w</p:attrName>
                                        </p:attrNameLst>
                                      </p:cBhvr>
                                      <p:tavLst>
                                        <p:tav tm="0">
                                          <p:val>
                                            <p:strVal val="#ppt_w*0.70"/>
                                          </p:val>
                                        </p:tav>
                                        <p:tav tm="100000">
                                          <p:val>
                                            <p:strVal val="#ppt_w"/>
                                          </p:val>
                                        </p:tav>
                                      </p:tavLst>
                                    </p:anim>
                                    <p:anim calcmode="lin" valueType="num">
                                      <p:cBhvr>
                                        <p:cTn id="26" dur="1000" fill="hold"/>
                                        <p:tgtEl>
                                          <p:spTgt spid="10249"/>
                                        </p:tgtEl>
                                        <p:attrNameLst>
                                          <p:attrName>ppt_h</p:attrName>
                                        </p:attrNameLst>
                                      </p:cBhvr>
                                      <p:tavLst>
                                        <p:tav tm="0">
                                          <p:val>
                                            <p:strVal val="#ppt_h"/>
                                          </p:val>
                                        </p:tav>
                                        <p:tav tm="100000">
                                          <p:val>
                                            <p:strVal val="#ppt_h"/>
                                          </p:val>
                                        </p:tav>
                                      </p:tavLst>
                                    </p:anim>
                                    <p:animEffect transition="in" filter="fade">
                                      <p:cBhvr>
                                        <p:cTn id="27" dur="10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srcRect l="19342" t="2264" r="2155" b="4918"/>
          <a:stretch>
            <a:fillRect/>
          </a:stretch>
        </p:blipFill>
        <p:spPr bwMode="auto">
          <a:xfrm>
            <a:off x="76200" y="304800"/>
            <a:ext cx="6324600" cy="5986463"/>
          </a:xfrm>
          <a:prstGeom prst="rect">
            <a:avLst/>
          </a:prstGeom>
          <a:noFill/>
          <a:ln w="12700">
            <a:solidFill>
              <a:srgbClr val="000000"/>
            </a:solidFill>
            <a:miter lim="800000"/>
            <a:headEnd/>
            <a:tailEnd/>
          </a:ln>
        </p:spPr>
      </p:pic>
      <p:sp>
        <p:nvSpPr>
          <p:cNvPr id="11269" name="Text Box 5"/>
          <p:cNvSpPr txBox="1">
            <a:spLocks noChangeArrowheads="1"/>
          </p:cNvSpPr>
          <p:nvPr/>
        </p:nvSpPr>
        <p:spPr bwMode="auto">
          <a:xfrm>
            <a:off x="6537325" y="223838"/>
            <a:ext cx="2682875" cy="2771775"/>
          </a:xfrm>
          <a:prstGeom prst="rect">
            <a:avLst/>
          </a:prstGeom>
          <a:noFill/>
          <a:ln w="9525">
            <a:noFill/>
            <a:miter lim="800000"/>
            <a:headEnd/>
            <a:tailEnd/>
          </a:ln>
        </p:spPr>
        <p:txBody>
          <a:bodyPr>
            <a:spAutoFit/>
          </a:bodyPr>
          <a:lstStyle/>
          <a:p>
            <a:r>
              <a:rPr lang="en-US" b="1"/>
              <a:t>Monsoons</a:t>
            </a:r>
          </a:p>
          <a:p>
            <a:r>
              <a:rPr lang="en-US"/>
              <a:t>Monsoons are </a:t>
            </a:r>
            <a:r>
              <a:rPr lang="en-US" u="sng"/>
              <a:t>seasonal winds</a:t>
            </a:r>
            <a:r>
              <a:rPr lang="en-US"/>
              <a:t>.  These winds </a:t>
            </a:r>
            <a:r>
              <a:rPr lang="en-US" u="sng"/>
              <a:t>blow from different directions during different times of the year. </a:t>
            </a:r>
          </a:p>
        </p:txBody>
      </p:sp>
      <p:sp>
        <p:nvSpPr>
          <p:cNvPr id="21508" name="Text Box 6"/>
          <p:cNvSpPr txBox="1">
            <a:spLocks noChangeArrowheads="1"/>
          </p:cNvSpPr>
          <p:nvPr/>
        </p:nvSpPr>
        <p:spPr bwMode="auto">
          <a:xfrm>
            <a:off x="1155700" y="3657600"/>
            <a:ext cx="1282700" cy="762000"/>
          </a:xfrm>
          <a:prstGeom prst="rect">
            <a:avLst/>
          </a:prstGeom>
          <a:noFill/>
          <a:ln w="9525">
            <a:noFill/>
            <a:miter lim="800000"/>
            <a:headEnd/>
            <a:tailEnd/>
          </a:ln>
        </p:spPr>
        <p:txBody>
          <a:bodyPr wrap="none">
            <a:spAutoFit/>
          </a:bodyPr>
          <a:lstStyle/>
          <a:p>
            <a:pPr algn="ctr"/>
            <a:r>
              <a:rPr lang="en-US"/>
              <a:t>Arabian </a:t>
            </a:r>
          </a:p>
          <a:p>
            <a:pPr algn="ctr"/>
            <a:r>
              <a:rPr lang="en-US"/>
              <a:t>Sea</a:t>
            </a:r>
          </a:p>
        </p:txBody>
      </p:sp>
      <p:sp>
        <p:nvSpPr>
          <p:cNvPr id="21509" name="Text Box 7"/>
          <p:cNvSpPr txBox="1">
            <a:spLocks noChangeArrowheads="1"/>
          </p:cNvSpPr>
          <p:nvPr/>
        </p:nvSpPr>
        <p:spPr bwMode="auto">
          <a:xfrm>
            <a:off x="4632325" y="4343400"/>
            <a:ext cx="1311275" cy="762000"/>
          </a:xfrm>
          <a:prstGeom prst="rect">
            <a:avLst/>
          </a:prstGeom>
          <a:noFill/>
          <a:ln w="9525">
            <a:noFill/>
            <a:miter lim="800000"/>
            <a:headEnd/>
            <a:tailEnd/>
          </a:ln>
        </p:spPr>
        <p:txBody>
          <a:bodyPr>
            <a:spAutoFit/>
          </a:bodyPr>
          <a:lstStyle/>
          <a:p>
            <a:pPr algn="ctr"/>
            <a:r>
              <a:rPr lang="en-US"/>
              <a:t>Bay of </a:t>
            </a:r>
          </a:p>
          <a:p>
            <a:pPr algn="ctr"/>
            <a:r>
              <a:rPr lang="en-US"/>
              <a:t>Bengal</a:t>
            </a:r>
          </a:p>
        </p:txBody>
      </p:sp>
      <p:sp>
        <p:nvSpPr>
          <p:cNvPr id="21510" name="Text Box 8"/>
          <p:cNvSpPr txBox="1">
            <a:spLocks noChangeArrowheads="1"/>
          </p:cNvSpPr>
          <p:nvPr/>
        </p:nvSpPr>
        <p:spPr bwMode="auto">
          <a:xfrm>
            <a:off x="2286000" y="5943600"/>
            <a:ext cx="1905000" cy="427038"/>
          </a:xfrm>
          <a:prstGeom prst="rect">
            <a:avLst/>
          </a:prstGeom>
          <a:noFill/>
          <a:ln w="9525">
            <a:noFill/>
            <a:miter lim="800000"/>
            <a:headEnd/>
            <a:tailEnd/>
          </a:ln>
        </p:spPr>
        <p:txBody>
          <a:bodyPr wrap="none">
            <a:spAutoFit/>
          </a:bodyPr>
          <a:lstStyle/>
          <a:p>
            <a:r>
              <a:rPr lang="en-US"/>
              <a:t>Indian Ocean</a:t>
            </a:r>
          </a:p>
        </p:txBody>
      </p:sp>
      <p:sp>
        <p:nvSpPr>
          <p:cNvPr id="11273" name="Text Box 9"/>
          <p:cNvSpPr txBox="1">
            <a:spLocks noChangeArrowheads="1"/>
          </p:cNvSpPr>
          <p:nvPr/>
        </p:nvSpPr>
        <p:spPr bwMode="auto">
          <a:xfrm>
            <a:off x="6477000" y="3060700"/>
            <a:ext cx="2819400" cy="2101850"/>
          </a:xfrm>
          <a:prstGeom prst="rect">
            <a:avLst/>
          </a:prstGeom>
          <a:noFill/>
          <a:ln w="9525">
            <a:noFill/>
            <a:miter lim="800000"/>
            <a:headEnd/>
            <a:tailEnd/>
          </a:ln>
        </p:spPr>
        <p:txBody>
          <a:bodyPr>
            <a:spAutoFit/>
          </a:bodyPr>
          <a:lstStyle/>
          <a:p>
            <a:r>
              <a:rPr lang="en-US" b="1"/>
              <a:t>Summer Monsoon</a:t>
            </a:r>
          </a:p>
          <a:p>
            <a:r>
              <a:rPr lang="en-US" u="sng"/>
              <a:t>Blows over the Arabian Sea and Indian Ocean bringing rain to India. </a:t>
            </a:r>
          </a:p>
        </p:txBody>
      </p:sp>
      <p:sp>
        <p:nvSpPr>
          <p:cNvPr id="11274" name="Text Box 10"/>
          <p:cNvSpPr txBox="1">
            <a:spLocks noChangeArrowheads="1"/>
          </p:cNvSpPr>
          <p:nvPr/>
        </p:nvSpPr>
        <p:spPr bwMode="auto">
          <a:xfrm>
            <a:off x="6537325" y="5303838"/>
            <a:ext cx="2378075" cy="1096962"/>
          </a:xfrm>
          <a:prstGeom prst="rect">
            <a:avLst/>
          </a:prstGeom>
          <a:noFill/>
          <a:ln w="9525">
            <a:noFill/>
            <a:miter lim="800000"/>
            <a:headEnd/>
            <a:tailEnd/>
          </a:ln>
        </p:spPr>
        <p:txBody>
          <a:bodyPr>
            <a:spAutoFit/>
          </a:bodyPr>
          <a:lstStyle/>
          <a:p>
            <a:r>
              <a:rPr lang="en-US" b="1"/>
              <a:t>Winter Monsoon</a:t>
            </a:r>
          </a:p>
          <a:p>
            <a:r>
              <a:rPr lang="en-US" u="sng"/>
              <a:t>Blows over land and is dry</a:t>
            </a:r>
            <a:r>
              <a:rPr lang="en-US"/>
              <a:t>.</a:t>
            </a:r>
          </a:p>
        </p:txBody>
      </p:sp>
      <p:sp>
        <p:nvSpPr>
          <p:cNvPr id="11276" name="AutoShape 12"/>
          <p:cNvSpPr>
            <a:spLocks noChangeArrowheads="1"/>
          </p:cNvSpPr>
          <p:nvPr/>
        </p:nvSpPr>
        <p:spPr bwMode="auto">
          <a:xfrm rot="-2927724">
            <a:off x="758825" y="4794250"/>
            <a:ext cx="2362200" cy="304800"/>
          </a:xfrm>
          <a:prstGeom prst="rightArrow">
            <a:avLst>
              <a:gd name="adj1" fmla="val 50000"/>
              <a:gd name="adj2" fmla="val 193750"/>
            </a:avLst>
          </a:prstGeom>
          <a:solidFill>
            <a:srgbClr val="FF5050"/>
          </a:solidFill>
          <a:ln w="9525">
            <a:solidFill>
              <a:schemeClr val="tx1"/>
            </a:solidFill>
            <a:miter lim="800000"/>
            <a:headEnd/>
            <a:tailEnd/>
          </a:ln>
        </p:spPr>
        <p:txBody>
          <a:bodyPr wrap="none" anchor="ctr"/>
          <a:lstStyle/>
          <a:p>
            <a:endParaRPr lang="en-US"/>
          </a:p>
        </p:txBody>
      </p:sp>
      <p:sp>
        <p:nvSpPr>
          <p:cNvPr id="11277" name="AutoShape 13"/>
          <p:cNvSpPr>
            <a:spLocks noChangeArrowheads="1"/>
          </p:cNvSpPr>
          <p:nvPr/>
        </p:nvSpPr>
        <p:spPr bwMode="auto">
          <a:xfrm rot="-2927724">
            <a:off x="1562100" y="4686300"/>
            <a:ext cx="2362200" cy="304800"/>
          </a:xfrm>
          <a:prstGeom prst="rightArrow">
            <a:avLst>
              <a:gd name="adj1" fmla="val 50000"/>
              <a:gd name="adj2" fmla="val 193750"/>
            </a:avLst>
          </a:prstGeom>
          <a:solidFill>
            <a:srgbClr val="FF5050"/>
          </a:solidFill>
          <a:ln w="9525">
            <a:solidFill>
              <a:schemeClr val="tx1"/>
            </a:solidFill>
            <a:miter lim="800000"/>
            <a:headEnd/>
            <a:tailEnd/>
          </a:ln>
        </p:spPr>
        <p:txBody>
          <a:bodyPr wrap="none" anchor="ctr"/>
          <a:lstStyle/>
          <a:p>
            <a:endParaRPr lang="en-US"/>
          </a:p>
        </p:txBody>
      </p:sp>
      <p:sp>
        <p:nvSpPr>
          <p:cNvPr id="11278" name="AutoShape 14"/>
          <p:cNvSpPr>
            <a:spLocks noChangeArrowheads="1"/>
          </p:cNvSpPr>
          <p:nvPr/>
        </p:nvSpPr>
        <p:spPr bwMode="auto">
          <a:xfrm rot="7799913">
            <a:off x="3162300" y="2171700"/>
            <a:ext cx="2362200" cy="304800"/>
          </a:xfrm>
          <a:prstGeom prst="rightArrow">
            <a:avLst>
              <a:gd name="adj1" fmla="val 50000"/>
              <a:gd name="adj2" fmla="val 193750"/>
            </a:avLst>
          </a:prstGeom>
          <a:solidFill>
            <a:srgbClr val="0066FF"/>
          </a:solidFill>
          <a:ln w="9525">
            <a:solidFill>
              <a:schemeClr val="tx1"/>
            </a:solidFill>
            <a:miter lim="800000"/>
            <a:headEnd/>
            <a:tailEnd/>
          </a:ln>
        </p:spPr>
        <p:txBody>
          <a:bodyPr wrap="none" anchor="ctr"/>
          <a:lstStyle/>
          <a:p>
            <a:endParaRPr lang="en-US"/>
          </a:p>
        </p:txBody>
      </p:sp>
      <p:sp>
        <p:nvSpPr>
          <p:cNvPr id="11279" name="AutoShape 15"/>
          <p:cNvSpPr>
            <a:spLocks noChangeArrowheads="1"/>
          </p:cNvSpPr>
          <p:nvPr/>
        </p:nvSpPr>
        <p:spPr bwMode="auto">
          <a:xfrm rot="7799913">
            <a:off x="3238500" y="2781300"/>
            <a:ext cx="2362200" cy="304800"/>
          </a:xfrm>
          <a:prstGeom prst="rightArrow">
            <a:avLst>
              <a:gd name="adj1" fmla="val 50000"/>
              <a:gd name="adj2" fmla="val 193750"/>
            </a:avLst>
          </a:prstGeom>
          <a:solidFill>
            <a:srgbClr val="0066FF"/>
          </a:solidFill>
          <a:ln w="9525">
            <a:solidFill>
              <a:schemeClr val="tx1"/>
            </a:solidFill>
            <a:miter lim="800000"/>
            <a:headEnd/>
            <a:tailEnd/>
          </a:ln>
        </p:spPr>
        <p:txBody>
          <a:bodyPr wrap="none" anchor="ctr"/>
          <a:lstStyle/>
          <a:p>
            <a:endParaRPr lang="en-US"/>
          </a:p>
        </p:txBody>
      </p:sp>
      <p:sp>
        <p:nvSpPr>
          <p:cNvPr id="11280" name="Text Box 16"/>
          <p:cNvSpPr txBox="1">
            <a:spLocks noChangeArrowheads="1"/>
          </p:cNvSpPr>
          <p:nvPr/>
        </p:nvSpPr>
        <p:spPr bwMode="auto">
          <a:xfrm>
            <a:off x="228600" y="4724400"/>
            <a:ext cx="1301750" cy="762000"/>
          </a:xfrm>
          <a:prstGeom prst="rect">
            <a:avLst/>
          </a:prstGeom>
          <a:noFill/>
          <a:ln w="9525">
            <a:noFill/>
            <a:miter lim="800000"/>
            <a:headEnd/>
            <a:tailEnd/>
          </a:ln>
        </p:spPr>
        <p:txBody>
          <a:bodyPr wrap="none">
            <a:spAutoFit/>
          </a:bodyPr>
          <a:lstStyle/>
          <a:p>
            <a:pPr algn="ctr"/>
            <a:r>
              <a:rPr lang="en-US"/>
              <a:t>Summer</a:t>
            </a:r>
          </a:p>
          <a:p>
            <a:pPr algn="ctr"/>
            <a:r>
              <a:rPr lang="en-US"/>
              <a:t>Monsoon</a:t>
            </a:r>
          </a:p>
        </p:txBody>
      </p:sp>
      <p:sp>
        <p:nvSpPr>
          <p:cNvPr id="11281" name="Text Box 17"/>
          <p:cNvSpPr txBox="1">
            <a:spLocks noChangeArrowheads="1"/>
          </p:cNvSpPr>
          <p:nvPr/>
        </p:nvSpPr>
        <p:spPr bwMode="auto">
          <a:xfrm>
            <a:off x="5022850" y="1219200"/>
            <a:ext cx="1301750" cy="762000"/>
          </a:xfrm>
          <a:prstGeom prst="rect">
            <a:avLst/>
          </a:prstGeom>
          <a:noFill/>
          <a:ln w="9525">
            <a:noFill/>
            <a:miter lim="800000"/>
            <a:headEnd/>
            <a:tailEnd/>
          </a:ln>
        </p:spPr>
        <p:txBody>
          <a:bodyPr wrap="none">
            <a:spAutoFit/>
          </a:bodyPr>
          <a:lstStyle/>
          <a:p>
            <a:pPr algn="ctr"/>
            <a:r>
              <a:rPr lang="en-US"/>
              <a:t>Winter</a:t>
            </a:r>
          </a:p>
          <a:p>
            <a:pPr algn="ctr"/>
            <a:r>
              <a:rPr lang="en-US"/>
              <a:t>Monsoon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 calcmode="lin" valueType="num">
                                      <p:cBhvr>
                                        <p:cTn id="7" dur="1000" fill="hold"/>
                                        <p:tgtEl>
                                          <p:spTgt spid="1126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269">
                                            <p:txEl>
                                              <p:pRg st="1" end="1"/>
                                            </p:txEl>
                                          </p:spTgt>
                                        </p:tgtEl>
                                        <p:attrNameLst>
                                          <p:attrName>style.visibility</p:attrName>
                                        </p:attrNameLst>
                                      </p:cBhvr>
                                      <p:to>
                                        <p:strVal val="visible"/>
                                      </p:to>
                                    </p:set>
                                    <p:anim calcmode="lin" valueType="num">
                                      <p:cBhvr>
                                        <p:cTn id="14" dur="1000" fill="hold"/>
                                        <p:tgtEl>
                                          <p:spTgt spid="1126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126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26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273">
                                            <p:txEl>
                                              <p:pRg st="0" end="0"/>
                                            </p:txEl>
                                          </p:spTgt>
                                        </p:tgtEl>
                                        <p:attrNameLst>
                                          <p:attrName>style.visibility</p:attrName>
                                        </p:attrNameLst>
                                      </p:cBhvr>
                                      <p:to>
                                        <p:strVal val="visible"/>
                                      </p:to>
                                    </p:set>
                                    <p:anim calcmode="lin" valueType="num">
                                      <p:cBhvr>
                                        <p:cTn id="21" dur="1000" fill="hold"/>
                                        <p:tgtEl>
                                          <p:spTgt spid="1127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127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1273">
                                            <p:txEl>
                                              <p:pRg st="0" end="0"/>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1277"/>
                                        </p:tgtEl>
                                        <p:attrNameLst>
                                          <p:attrName>style.visibility</p:attrName>
                                        </p:attrNameLst>
                                      </p:cBhvr>
                                      <p:to>
                                        <p:strVal val="visible"/>
                                      </p:to>
                                    </p:set>
                                    <p:anim calcmode="lin" valueType="num">
                                      <p:cBhvr>
                                        <p:cTn id="26" dur="1000" fill="hold"/>
                                        <p:tgtEl>
                                          <p:spTgt spid="11277"/>
                                        </p:tgtEl>
                                        <p:attrNameLst>
                                          <p:attrName>ppt_w</p:attrName>
                                        </p:attrNameLst>
                                      </p:cBhvr>
                                      <p:tavLst>
                                        <p:tav tm="0">
                                          <p:val>
                                            <p:strVal val="#ppt_w*0.70"/>
                                          </p:val>
                                        </p:tav>
                                        <p:tav tm="100000">
                                          <p:val>
                                            <p:strVal val="#ppt_w"/>
                                          </p:val>
                                        </p:tav>
                                      </p:tavLst>
                                    </p:anim>
                                    <p:anim calcmode="lin" valueType="num">
                                      <p:cBhvr>
                                        <p:cTn id="27" dur="1000" fill="hold"/>
                                        <p:tgtEl>
                                          <p:spTgt spid="11277"/>
                                        </p:tgtEl>
                                        <p:attrNameLst>
                                          <p:attrName>ppt_h</p:attrName>
                                        </p:attrNameLst>
                                      </p:cBhvr>
                                      <p:tavLst>
                                        <p:tav tm="0">
                                          <p:val>
                                            <p:strVal val="#ppt_h"/>
                                          </p:val>
                                        </p:tav>
                                        <p:tav tm="100000">
                                          <p:val>
                                            <p:strVal val="#ppt_h"/>
                                          </p:val>
                                        </p:tav>
                                      </p:tavLst>
                                    </p:anim>
                                    <p:animEffect transition="in" filter="fade">
                                      <p:cBhvr>
                                        <p:cTn id="28" dur="1000"/>
                                        <p:tgtEl>
                                          <p:spTgt spid="1127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1276"/>
                                        </p:tgtEl>
                                        <p:attrNameLst>
                                          <p:attrName>style.visibility</p:attrName>
                                        </p:attrNameLst>
                                      </p:cBhvr>
                                      <p:to>
                                        <p:strVal val="visible"/>
                                      </p:to>
                                    </p:set>
                                    <p:anim calcmode="lin" valueType="num">
                                      <p:cBhvr>
                                        <p:cTn id="31" dur="1000" fill="hold"/>
                                        <p:tgtEl>
                                          <p:spTgt spid="11276"/>
                                        </p:tgtEl>
                                        <p:attrNameLst>
                                          <p:attrName>ppt_w</p:attrName>
                                        </p:attrNameLst>
                                      </p:cBhvr>
                                      <p:tavLst>
                                        <p:tav tm="0">
                                          <p:val>
                                            <p:strVal val="#ppt_w*0.70"/>
                                          </p:val>
                                        </p:tav>
                                        <p:tav tm="100000">
                                          <p:val>
                                            <p:strVal val="#ppt_w"/>
                                          </p:val>
                                        </p:tav>
                                      </p:tavLst>
                                    </p:anim>
                                    <p:anim calcmode="lin" valueType="num">
                                      <p:cBhvr>
                                        <p:cTn id="32" dur="1000" fill="hold"/>
                                        <p:tgtEl>
                                          <p:spTgt spid="11276"/>
                                        </p:tgtEl>
                                        <p:attrNameLst>
                                          <p:attrName>ppt_h</p:attrName>
                                        </p:attrNameLst>
                                      </p:cBhvr>
                                      <p:tavLst>
                                        <p:tav tm="0">
                                          <p:val>
                                            <p:strVal val="#ppt_h"/>
                                          </p:val>
                                        </p:tav>
                                        <p:tav tm="100000">
                                          <p:val>
                                            <p:strVal val="#ppt_h"/>
                                          </p:val>
                                        </p:tav>
                                      </p:tavLst>
                                    </p:anim>
                                    <p:animEffect transition="in" filter="fade">
                                      <p:cBhvr>
                                        <p:cTn id="33" dur="1000"/>
                                        <p:tgtEl>
                                          <p:spTgt spid="1127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1280"/>
                                        </p:tgtEl>
                                        <p:attrNameLst>
                                          <p:attrName>style.visibility</p:attrName>
                                        </p:attrNameLst>
                                      </p:cBhvr>
                                      <p:to>
                                        <p:strVal val="visible"/>
                                      </p:to>
                                    </p:set>
                                    <p:anim calcmode="lin" valueType="num">
                                      <p:cBhvr>
                                        <p:cTn id="36" dur="1000" fill="hold"/>
                                        <p:tgtEl>
                                          <p:spTgt spid="11280"/>
                                        </p:tgtEl>
                                        <p:attrNameLst>
                                          <p:attrName>ppt_w</p:attrName>
                                        </p:attrNameLst>
                                      </p:cBhvr>
                                      <p:tavLst>
                                        <p:tav tm="0">
                                          <p:val>
                                            <p:strVal val="#ppt_w*0.70"/>
                                          </p:val>
                                        </p:tav>
                                        <p:tav tm="100000">
                                          <p:val>
                                            <p:strVal val="#ppt_w"/>
                                          </p:val>
                                        </p:tav>
                                      </p:tavLst>
                                    </p:anim>
                                    <p:anim calcmode="lin" valueType="num">
                                      <p:cBhvr>
                                        <p:cTn id="37" dur="1000" fill="hold"/>
                                        <p:tgtEl>
                                          <p:spTgt spid="11280"/>
                                        </p:tgtEl>
                                        <p:attrNameLst>
                                          <p:attrName>ppt_h</p:attrName>
                                        </p:attrNameLst>
                                      </p:cBhvr>
                                      <p:tavLst>
                                        <p:tav tm="0">
                                          <p:val>
                                            <p:strVal val="#ppt_h"/>
                                          </p:val>
                                        </p:tav>
                                        <p:tav tm="100000">
                                          <p:val>
                                            <p:strVal val="#ppt_h"/>
                                          </p:val>
                                        </p:tav>
                                      </p:tavLst>
                                    </p:anim>
                                    <p:animEffect transition="in" filter="fade">
                                      <p:cBhvr>
                                        <p:cTn id="38" dur="1000"/>
                                        <p:tgtEl>
                                          <p:spTgt spid="11280"/>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1273">
                                            <p:txEl>
                                              <p:pRg st="1" end="1"/>
                                            </p:txEl>
                                          </p:spTgt>
                                        </p:tgtEl>
                                        <p:attrNameLst>
                                          <p:attrName>style.visibility</p:attrName>
                                        </p:attrNameLst>
                                      </p:cBhvr>
                                      <p:to>
                                        <p:strVal val="visible"/>
                                      </p:to>
                                    </p:set>
                                    <p:anim calcmode="lin" valueType="num">
                                      <p:cBhvr>
                                        <p:cTn id="43" dur="1000" fill="hold"/>
                                        <p:tgtEl>
                                          <p:spTgt spid="11273">
                                            <p:txEl>
                                              <p:pRg st="1" end="1"/>
                                            </p:txEl>
                                          </p:spTgt>
                                        </p:tgtEl>
                                        <p:attrNameLst>
                                          <p:attrName>ppt_w</p:attrName>
                                        </p:attrNameLst>
                                      </p:cBhvr>
                                      <p:tavLst>
                                        <p:tav tm="0">
                                          <p:val>
                                            <p:strVal val="#ppt_w*0.70"/>
                                          </p:val>
                                        </p:tav>
                                        <p:tav tm="100000">
                                          <p:val>
                                            <p:strVal val="#ppt_w"/>
                                          </p:val>
                                        </p:tav>
                                      </p:tavLst>
                                    </p:anim>
                                    <p:anim calcmode="lin" valueType="num">
                                      <p:cBhvr>
                                        <p:cTn id="44" dur="1000" fill="hold"/>
                                        <p:tgtEl>
                                          <p:spTgt spid="11273">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1127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1274">
                                            <p:txEl>
                                              <p:pRg st="0" end="0"/>
                                            </p:txEl>
                                          </p:spTgt>
                                        </p:tgtEl>
                                        <p:attrNameLst>
                                          <p:attrName>style.visibility</p:attrName>
                                        </p:attrNameLst>
                                      </p:cBhvr>
                                      <p:to>
                                        <p:strVal val="visible"/>
                                      </p:to>
                                    </p:set>
                                    <p:anim calcmode="lin" valueType="num">
                                      <p:cBhvr>
                                        <p:cTn id="50" dur="1000" fill="hold"/>
                                        <p:tgtEl>
                                          <p:spTgt spid="11274">
                                            <p:txEl>
                                              <p:pRg st="0" end="0"/>
                                            </p:txEl>
                                          </p:spTgt>
                                        </p:tgtEl>
                                        <p:attrNameLst>
                                          <p:attrName>ppt_w</p:attrName>
                                        </p:attrNameLst>
                                      </p:cBhvr>
                                      <p:tavLst>
                                        <p:tav tm="0">
                                          <p:val>
                                            <p:strVal val="#ppt_w*0.70"/>
                                          </p:val>
                                        </p:tav>
                                        <p:tav tm="100000">
                                          <p:val>
                                            <p:strVal val="#ppt_w"/>
                                          </p:val>
                                        </p:tav>
                                      </p:tavLst>
                                    </p:anim>
                                    <p:anim calcmode="lin" valueType="num">
                                      <p:cBhvr>
                                        <p:cTn id="51" dur="1000" fill="hold"/>
                                        <p:tgtEl>
                                          <p:spTgt spid="11274">
                                            <p:txEl>
                                              <p:pRg st="0" end="0"/>
                                            </p:txEl>
                                          </p:spTgt>
                                        </p:tgtEl>
                                        <p:attrNameLst>
                                          <p:attrName>ppt_h</p:attrName>
                                        </p:attrNameLst>
                                      </p:cBhvr>
                                      <p:tavLst>
                                        <p:tav tm="0">
                                          <p:val>
                                            <p:strVal val="#ppt_h"/>
                                          </p:val>
                                        </p:tav>
                                        <p:tav tm="100000">
                                          <p:val>
                                            <p:strVal val="#ppt_h"/>
                                          </p:val>
                                        </p:tav>
                                      </p:tavLst>
                                    </p:anim>
                                    <p:animEffect transition="in" filter="fade">
                                      <p:cBhvr>
                                        <p:cTn id="52" dur="1000"/>
                                        <p:tgtEl>
                                          <p:spTgt spid="11274">
                                            <p:txEl>
                                              <p:pRg st="0" end="0"/>
                                            </p:txEl>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1281"/>
                                        </p:tgtEl>
                                        <p:attrNameLst>
                                          <p:attrName>style.visibility</p:attrName>
                                        </p:attrNameLst>
                                      </p:cBhvr>
                                      <p:to>
                                        <p:strVal val="visible"/>
                                      </p:to>
                                    </p:set>
                                    <p:anim calcmode="lin" valueType="num">
                                      <p:cBhvr>
                                        <p:cTn id="55" dur="1000" fill="hold"/>
                                        <p:tgtEl>
                                          <p:spTgt spid="11281"/>
                                        </p:tgtEl>
                                        <p:attrNameLst>
                                          <p:attrName>ppt_w</p:attrName>
                                        </p:attrNameLst>
                                      </p:cBhvr>
                                      <p:tavLst>
                                        <p:tav tm="0">
                                          <p:val>
                                            <p:strVal val="#ppt_w*0.70"/>
                                          </p:val>
                                        </p:tav>
                                        <p:tav tm="100000">
                                          <p:val>
                                            <p:strVal val="#ppt_w"/>
                                          </p:val>
                                        </p:tav>
                                      </p:tavLst>
                                    </p:anim>
                                    <p:anim calcmode="lin" valueType="num">
                                      <p:cBhvr>
                                        <p:cTn id="56" dur="1000" fill="hold"/>
                                        <p:tgtEl>
                                          <p:spTgt spid="11281"/>
                                        </p:tgtEl>
                                        <p:attrNameLst>
                                          <p:attrName>ppt_h</p:attrName>
                                        </p:attrNameLst>
                                      </p:cBhvr>
                                      <p:tavLst>
                                        <p:tav tm="0">
                                          <p:val>
                                            <p:strVal val="#ppt_h"/>
                                          </p:val>
                                        </p:tav>
                                        <p:tav tm="100000">
                                          <p:val>
                                            <p:strVal val="#ppt_h"/>
                                          </p:val>
                                        </p:tav>
                                      </p:tavLst>
                                    </p:anim>
                                    <p:animEffect transition="in" filter="fade">
                                      <p:cBhvr>
                                        <p:cTn id="57" dur="1000"/>
                                        <p:tgtEl>
                                          <p:spTgt spid="11281"/>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1278"/>
                                        </p:tgtEl>
                                        <p:attrNameLst>
                                          <p:attrName>style.visibility</p:attrName>
                                        </p:attrNameLst>
                                      </p:cBhvr>
                                      <p:to>
                                        <p:strVal val="visible"/>
                                      </p:to>
                                    </p:set>
                                    <p:anim calcmode="lin" valueType="num">
                                      <p:cBhvr>
                                        <p:cTn id="60" dur="1000" fill="hold"/>
                                        <p:tgtEl>
                                          <p:spTgt spid="11278"/>
                                        </p:tgtEl>
                                        <p:attrNameLst>
                                          <p:attrName>ppt_w</p:attrName>
                                        </p:attrNameLst>
                                      </p:cBhvr>
                                      <p:tavLst>
                                        <p:tav tm="0">
                                          <p:val>
                                            <p:strVal val="#ppt_w*0.70"/>
                                          </p:val>
                                        </p:tav>
                                        <p:tav tm="100000">
                                          <p:val>
                                            <p:strVal val="#ppt_w"/>
                                          </p:val>
                                        </p:tav>
                                      </p:tavLst>
                                    </p:anim>
                                    <p:anim calcmode="lin" valueType="num">
                                      <p:cBhvr>
                                        <p:cTn id="61" dur="1000" fill="hold"/>
                                        <p:tgtEl>
                                          <p:spTgt spid="11278"/>
                                        </p:tgtEl>
                                        <p:attrNameLst>
                                          <p:attrName>ppt_h</p:attrName>
                                        </p:attrNameLst>
                                      </p:cBhvr>
                                      <p:tavLst>
                                        <p:tav tm="0">
                                          <p:val>
                                            <p:strVal val="#ppt_h"/>
                                          </p:val>
                                        </p:tav>
                                        <p:tav tm="100000">
                                          <p:val>
                                            <p:strVal val="#ppt_h"/>
                                          </p:val>
                                        </p:tav>
                                      </p:tavLst>
                                    </p:anim>
                                    <p:animEffect transition="in" filter="fade">
                                      <p:cBhvr>
                                        <p:cTn id="62" dur="1000"/>
                                        <p:tgtEl>
                                          <p:spTgt spid="11278"/>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11279"/>
                                        </p:tgtEl>
                                        <p:attrNameLst>
                                          <p:attrName>style.visibility</p:attrName>
                                        </p:attrNameLst>
                                      </p:cBhvr>
                                      <p:to>
                                        <p:strVal val="visible"/>
                                      </p:to>
                                    </p:set>
                                    <p:anim calcmode="lin" valueType="num">
                                      <p:cBhvr>
                                        <p:cTn id="65" dur="1000" fill="hold"/>
                                        <p:tgtEl>
                                          <p:spTgt spid="11279"/>
                                        </p:tgtEl>
                                        <p:attrNameLst>
                                          <p:attrName>ppt_w</p:attrName>
                                        </p:attrNameLst>
                                      </p:cBhvr>
                                      <p:tavLst>
                                        <p:tav tm="0">
                                          <p:val>
                                            <p:strVal val="#ppt_w*0.70"/>
                                          </p:val>
                                        </p:tav>
                                        <p:tav tm="100000">
                                          <p:val>
                                            <p:strVal val="#ppt_w"/>
                                          </p:val>
                                        </p:tav>
                                      </p:tavLst>
                                    </p:anim>
                                    <p:anim calcmode="lin" valueType="num">
                                      <p:cBhvr>
                                        <p:cTn id="66" dur="1000" fill="hold"/>
                                        <p:tgtEl>
                                          <p:spTgt spid="11279"/>
                                        </p:tgtEl>
                                        <p:attrNameLst>
                                          <p:attrName>ppt_h</p:attrName>
                                        </p:attrNameLst>
                                      </p:cBhvr>
                                      <p:tavLst>
                                        <p:tav tm="0">
                                          <p:val>
                                            <p:strVal val="#ppt_h"/>
                                          </p:val>
                                        </p:tav>
                                        <p:tav tm="100000">
                                          <p:val>
                                            <p:strVal val="#ppt_h"/>
                                          </p:val>
                                        </p:tav>
                                      </p:tavLst>
                                    </p:anim>
                                    <p:animEffect transition="in" filter="fade">
                                      <p:cBhvr>
                                        <p:cTn id="67" dur="1000"/>
                                        <p:tgtEl>
                                          <p:spTgt spid="11279"/>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1274">
                                            <p:txEl>
                                              <p:pRg st="1" end="1"/>
                                            </p:txEl>
                                          </p:spTgt>
                                        </p:tgtEl>
                                        <p:attrNameLst>
                                          <p:attrName>style.visibility</p:attrName>
                                        </p:attrNameLst>
                                      </p:cBhvr>
                                      <p:to>
                                        <p:strVal val="visible"/>
                                      </p:to>
                                    </p:set>
                                    <p:anim calcmode="lin" valueType="num">
                                      <p:cBhvr>
                                        <p:cTn id="72" dur="1000" fill="hold"/>
                                        <p:tgtEl>
                                          <p:spTgt spid="11274">
                                            <p:txEl>
                                              <p:pRg st="1" end="1"/>
                                            </p:txEl>
                                          </p:spTgt>
                                        </p:tgtEl>
                                        <p:attrNameLst>
                                          <p:attrName>ppt_w</p:attrName>
                                        </p:attrNameLst>
                                      </p:cBhvr>
                                      <p:tavLst>
                                        <p:tav tm="0">
                                          <p:val>
                                            <p:strVal val="#ppt_w*0.70"/>
                                          </p:val>
                                        </p:tav>
                                        <p:tav tm="100000">
                                          <p:val>
                                            <p:strVal val="#ppt_w"/>
                                          </p:val>
                                        </p:tav>
                                      </p:tavLst>
                                    </p:anim>
                                    <p:anim calcmode="lin" valueType="num">
                                      <p:cBhvr>
                                        <p:cTn id="73" dur="1000" fill="hold"/>
                                        <p:tgtEl>
                                          <p:spTgt spid="11274">
                                            <p:txEl>
                                              <p:pRg st="1" end="1"/>
                                            </p:txEl>
                                          </p:spTgt>
                                        </p:tgtEl>
                                        <p:attrNameLst>
                                          <p:attrName>ppt_h</p:attrName>
                                        </p:attrNameLst>
                                      </p:cBhvr>
                                      <p:tavLst>
                                        <p:tav tm="0">
                                          <p:val>
                                            <p:strVal val="#ppt_h"/>
                                          </p:val>
                                        </p:tav>
                                        <p:tav tm="100000">
                                          <p:val>
                                            <p:strVal val="#ppt_h"/>
                                          </p:val>
                                        </p:tav>
                                      </p:tavLst>
                                    </p:anim>
                                    <p:animEffect transition="in" filter="fade">
                                      <p:cBhvr>
                                        <p:cTn id="74" dur="1000"/>
                                        <p:tgtEl>
                                          <p:spTgt spid="112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animBg="1"/>
      <p:bldP spid="11277" grpId="0" animBg="1"/>
      <p:bldP spid="11278" grpId="0" animBg="1"/>
      <p:bldP spid="11279" grpId="0" animBg="1"/>
      <p:bldP spid="11280" grpId="0"/>
      <p:bldP spid="1128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graphicFrame>
        <p:nvGraphicFramePr>
          <p:cNvPr id="12292" name="Object 4"/>
          <p:cNvGraphicFramePr>
            <a:graphicFrameLocks noChangeAspect="1"/>
          </p:cNvGraphicFramePr>
          <p:nvPr/>
        </p:nvGraphicFramePr>
        <p:xfrm>
          <a:off x="1263650" y="152400"/>
          <a:ext cx="6508750" cy="6629400"/>
        </p:xfrm>
        <a:graphic>
          <a:graphicData uri="http://schemas.openxmlformats.org/presentationml/2006/ole">
            <p:oleObj spid="_x0000_s3074" name="Image" r:id="rId3" imgW="4522866" imgH="4605183"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cstate="print"/>
          <a:srcRect/>
          <a:stretch>
            <a:fillRect/>
          </a:stretch>
        </p:blipFill>
        <p:spPr bwMode="auto">
          <a:xfrm>
            <a:off x="152400" y="152400"/>
            <a:ext cx="2063750" cy="3429000"/>
          </a:xfrm>
          <a:prstGeom prst="rect">
            <a:avLst/>
          </a:prstGeom>
          <a:noFill/>
          <a:ln w="9525">
            <a:noFill/>
            <a:miter lim="800000"/>
            <a:headEnd/>
            <a:tailEnd/>
          </a:ln>
        </p:spPr>
      </p:pic>
      <p:sp>
        <p:nvSpPr>
          <p:cNvPr id="22531" name="Rectangle 6"/>
          <p:cNvSpPr>
            <a:spLocks noChangeArrowheads="1"/>
          </p:cNvSpPr>
          <p:nvPr/>
        </p:nvSpPr>
        <p:spPr bwMode="auto">
          <a:xfrm>
            <a:off x="114300" y="2286000"/>
            <a:ext cx="9144000" cy="0"/>
          </a:xfrm>
          <a:prstGeom prst="rect">
            <a:avLst/>
          </a:prstGeom>
          <a:noFill/>
          <a:ln w="9525">
            <a:noFill/>
            <a:miter lim="800000"/>
            <a:headEnd/>
            <a:tailEnd/>
          </a:ln>
        </p:spPr>
        <p:txBody>
          <a:bodyPr wrap="none" anchor="ctr">
            <a:spAutoFit/>
          </a:bodyPr>
          <a:lstStyle/>
          <a:p>
            <a:endParaRPr lang="en-US" sz="1800">
              <a:latin typeface="Arial" charset="0"/>
            </a:endParaRPr>
          </a:p>
        </p:txBody>
      </p:sp>
      <p:sp>
        <p:nvSpPr>
          <p:cNvPr id="13319" name="Rectangle 7"/>
          <p:cNvSpPr>
            <a:spLocks noChangeArrowheads="1"/>
          </p:cNvSpPr>
          <p:nvPr/>
        </p:nvSpPr>
        <p:spPr bwMode="auto">
          <a:xfrm>
            <a:off x="2209800" y="304800"/>
            <a:ext cx="6934200" cy="3106738"/>
          </a:xfrm>
          <a:prstGeom prst="rect">
            <a:avLst/>
          </a:prstGeom>
          <a:noFill/>
          <a:ln w="9525">
            <a:noFill/>
            <a:miter lim="800000"/>
            <a:headEnd/>
            <a:tailEnd/>
          </a:ln>
        </p:spPr>
        <p:txBody>
          <a:bodyPr anchor="ctr">
            <a:spAutoFit/>
          </a:bodyPr>
          <a:lstStyle/>
          <a:p>
            <a:r>
              <a:rPr lang="en-US" b="1">
                <a:cs typeface="Times New Roman" pitchFamily="18" charset="0"/>
              </a:rPr>
              <a:t>Began in</a:t>
            </a:r>
            <a:r>
              <a:rPr lang="en-US">
                <a:cs typeface="Times New Roman" pitchFamily="18" charset="0"/>
              </a:rPr>
              <a:t>: </a:t>
            </a:r>
            <a:r>
              <a:rPr lang="en-US" u="sng">
                <a:cs typeface="Times New Roman" pitchFamily="18" charset="0"/>
              </a:rPr>
              <a:t>3000 B.C. to 1500 B.C. in the Indus River Valley</a:t>
            </a:r>
            <a:r>
              <a:rPr lang="en-US">
                <a:cs typeface="Times New Roman" pitchFamily="18" charset="0"/>
              </a:rPr>
              <a:t>. It is thought that a civilization existed here that reached hundreds of miles from the Himalaya mountains to the shore of the Arabian Sea. </a:t>
            </a:r>
          </a:p>
          <a:p>
            <a:endParaRPr lang="en-US"/>
          </a:p>
          <a:p>
            <a:pPr eaLnBrk="0" hangingPunct="0"/>
            <a:r>
              <a:rPr lang="en-US" b="1">
                <a:cs typeface="Times New Roman" pitchFamily="18" charset="0"/>
              </a:rPr>
              <a:t>Two main cities found are</a:t>
            </a:r>
            <a:r>
              <a:rPr lang="en-US">
                <a:cs typeface="Times New Roman" pitchFamily="18" charset="0"/>
              </a:rPr>
              <a:t>: </a:t>
            </a:r>
          </a:p>
          <a:p>
            <a:pPr eaLnBrk="0" hangingPunct="0"/>
            <a:r>
              <a:rPr lang="en-US">
                <a:cs typeface="Times New Roman" pitchFamily="18" charset="0"/>
              </a:rPr>
              <a:t>Harappa and Mohenjo-Daro</a:t>
            </a:r>
          </a:p>
          <a:p>
            <a:pPr eaLnBrk="0" hangingPunct="0"/>
            <a:endParaRPr lang="en-US"/>
          </a:p>
          <a:p>
            <a:pPr eaLnBrk="0" hangingPunct="0"/>
            <a:endParaRPr lang="en-US"/>
          </a:p>
        </p:txBody>
      </p:sp>
      <p:sp>
        <p:nvSpPr>
          <p:cNvPr id="13321" name="Rectangle 9"/>
          <p:cNvSpPr>
            <a:spLocks noChangeArrowheads="1"/>
          </p:cNvSpPr>
          <p:nvPr/>
        </p:nvSpPr>
        <p:spPr bwMode="auto">
          <a:xfrm>
            <a:off x="228600" y="3765550"/>
            <a:ext cx="4800600" cy="2101850"/>
          </a:xfrm>
          <a:prstGeom prst="rect">
            <a:avLst/>
          </a:prstGeom>
          <a:noFill/>
          <a:ln w="9525">
            <a:noFill/>
            <a:miter lim="800000"/>
            <a:headEnd/>
            <a:tailEnd/>
          </a:ln>
        </p:spPr>
        <p:txBody>
          <a:bodyPr anchor="ctr">
            <a:spAutoFit/>
          </a:bodyPr>
          <a:lstStyle/>
          <a:p>
            <a:r>
              <a:rPr lang="en-US" b="1">
                <a:cs typeface="Times New Roman" pitchFamily="18" charset="0"/>
              </a:rPr>
              <a:t>Harappa and Mohenjo-Daro</a:t>
            </a:r>
            <a:endParaRPr lang="en-US"/>
          </a:p>
          <a:p>
            <a:pPr eaLnBrk="0" hangingPunct="0"/>
            <a:r>
              <a:rPr lang="en-US" b="1">
                <a:cs typeface="Times New Roman" pitchFamily="18" charset="0"/>
              </a:rPr>
              <a:t>Population</a:t>
            </a:r>
            <a:r>
              <a:rPr lang="en-US">
                <a:cs typeface="Times New Roman" pitchFamily="18" charset="0"/>
              </a:rPr>
              <a:t>: It is thought that </a:t>
            </a:r>
            <a:r>
              <a:rPr lang="en-US" u="sng">
                <a:cs typeface="Times New Roman" pitchFamily="18" charset="0"/>
              </a:rPr>
              <a:t>Harappa had up to 35,000</a:t>
            </a:r>
            <a:r>
              <a:rPr lang="en-US">
                <a:cs typeface="Times New Roman" pitchFamily="18" charset="0"/>
              </a:rPr>
              <a:t> people at its height and that </a:t>
            </a:r>
            <a:r>
              <a:rPr lang="en-US" u="sng">
                <a:cs typeface="Times New Roman" pitchFamily="18" charset="0"/>
              </a:rPr>
              <a:t>Mohenjo-Daro has between 35,000-40,000 people. </a:t>
            </a:r>
            <a:endParaRPr lang="en-US" u="sng"/>
          </a:p>
        </p:txBody>
      </p:sp>
      <p:sp>
        <p:nvSpPr>
          <p:cNvPr id="13322" name="Rectangle 10"/>
          <p:cNvSpPr>
            <a:spLocks noChangeArrowheads="1"/>
          </p:cNvSpPr>
          <p:nvPr/>
        </p:nvSpPr>
        <p:spPr bwMode="auto">
          <a:xfrm>
            <a:off x="228600" y="6126163"/>
            <a:ext cx="8763000" cy="427037"/>
          </a:xfrm>
          <a:prstGeom prst="rect">
            <a:avLst/>
          </a:prstGeom>
          <a:noFill/>
          <a:ln w="9525">
            <a:noFill/>
            <a:miter lim="800000"/>
            <a:headEnd/>
            <a:tailEnd/>
          </a:ln>
        </p:spPr>
        <p:txBody>
          <a:bodyPr anchor="ctr">
            <a:spAutoFit/>
          </a:bodyPr>
          <a:lstStyle/>
          <a:p>
            <a:r>
              <a:rPr lang="en-US" b="1">
                <a:cs typeface="Times New Roman" pitchFamily="18" charset="0"/>
              </a:rPr>
              <a:t>Organization</a:t>
            </a:r>
            <a:r>
              <a:rPr lang="en-US">
                <a:cs typeface="Times New Roman" pitchFamily="18" charset="0"/>
              </a:rPr>
              <a:t>: </a:t>
            </a:r>
            <a:r>
              <a:rPr lang="en-US" u="sng">
                <a:cs typeface="Times New Roman" pitchFamily="18" charset="0"/>
              </a:rPr>
              <a:t>These cities were very carefully planned</a:t>
            </a:r>
            <a:r>
              <a:rPr lang="en-US">
                <a:cs typeface="Times New Roman" pitchFamily="18" charset="0"/>
              </a:rPr>
              <a:t>.  </a:t>
            </a:r>
            <a:endParaRPr lang="en-US"/>
          </a:p>
        </p:txBody>
      </p:sp>
      <p:pic>
        <p:nvPicPr>
          <p:cNvPr id="13324" name="Picture 12" descr="pakistan-Moenjodaro-IndusValleyMap"/>
          <p:cNvPicPr>
            <a:picLocks noChangeAspect="1" noChangeArrowheads="1"/>
          </p:cNvPicPr>
          <p:nvPr/>
        </p:nvPicPr>
        <p:blipFill>
          <a:blip r:embed="rId4" cstate="print"/>
          <a:srcRect/>
          <a:stretch>
            <a:fillRect/>
          </a:stretch>
        </p:blipFill>
        <p:spPr bwMode="auto">
          <a:xfrm>
            <a:off x="4953000" y="2849563"/>
            <a:ext cx="3962400" cy="3182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strVal val="#ppt_w*0.70"/>
                                          </p:val>
                                        </p:tav>
                                        <p:tav tm="100000">
                                          <p:val>
                                            <p:strVal val="#ppt_w"/>
                                          </p:val>
                                        </p:tav>
                                      </p:tavLst>
                                    </p:anim>
                                    <p:anim calcmode="lin" valueType="num">
                                      <p:cBhvr>
                                        <p:cTn id="8" dur="1000" fill="hold"/>
                                        <p:tgtEl>
                                          <p:spTgt spid="13316"/>
                                        </p:tgtEl>
                                        <p:attrNameLst>
                                          <p:attrName>ppt_h</p:attrName>
                                        </p:attrNameLst>
                                      </p:cBhvr>
                                      <p:tavLst>
                                        <p:tav tm="0">
                                          <p:val>
                                            <p:strVal val="#ppt_h"/>
                                          </p:val>
                                        </p:tav>
                                        <p:tav tm="100000">
                                          <p:val>
                                            <p:strVal val="#ppt_h"/>
                                          </p:val>
                                        </p:tav>
                                      </p:tavLst>
                                    </p:anim>
                                    <p:animEffect transition="in" filter="fade">
                                      <p:cBhvr>
                                        <p:cTn id="9" dur="1000"/>
                                        <p:tgtEl>
                                          <p:spTgt spid="1331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319">
                                            <p:txEl>
                                              <p:pRg st="0" end="0"/>
                                            </p:txEl>
                                          </p:spTgt>
                                        </p:tgtEl>
                                        <p:attrNameLst>
                                          <p:attrName>style.visibility</p:attrName>
                                        </p:attrNameLst>
                                      </p:cBhvr>
                                      <p:to>
                                        <p:strVal val="visible"/>
                                      </p:to>
                                    </p:set>
                                    <p:anim calcmode="lin" valueType="num">
                                      <p:cBhvr>
                                        <p:cTn id="14" dur="1000" fill="hold"/>
                                        <p:tgtEl>
                                          <p:spTgt spid="13319">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331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33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324"/>
                                        </p:tgtEl>
                                        <p:attrNameLst>
                                          <p:attrName>style.visibility</p:attrName>
                                        </p:attrNameLst>
                                      </p:cBhvr>
                                      <p:to>
                                        <p:strVal val="visible"/>
                                      </p:to>
                                    </p:set>
                                    <p:anim calcmode="lin" valueType="num">
                                      <p:cBhvr>
                                        <p:cTn id="21" dur="1000" fill="hold"/>
                                        <p:tgtEl>
                                          <p:spTgt spid="13324"/>
                                        </p:tgtEl>
                                        <p:attrNameLst>
                                          <p:attrName>ppt_w</p:attrName>
                                        </p:attrNameLst>
                                      </p:cBhvr>
                                      <p:tavLst>
                                        <p:tav tm="0">
                                          <p:val>
                                            <p:strVal val="#ppt_w*0.70"/>
                                          </p:val>
                                        </p:tav>
                                        <p:tav tm="100000">
                                          <p:val>
                                            <p:strVal val="#ppt_w"/>
                                          </p:val>
                                        </p:tav>
                                      </p:tavLst>
                                    </p:anim>
                                    <p:anim calcmode="lin" valueType="num">
                                      <p:cBhvr>
                                        <p:cTn id="22" dur="1000" fill="hold"/>
                                        <p:tgtEl>
                                          <p:spTgt spid="13324"/>
                                        </p:tgtEl>
                                        <p:attrNameLst>
                                          <p:attrName>ppt_h</p:attrName>
                                        </p:attrNameLst>
                                      </p:cBhvr>
                                      <p:tavLst>
                                        <p:tav tm="0">
                                          <p:val>
                                            <p:strVal val="#ppt_h"/>
                                          </p:val>
                                        </p:tav>
                                        <p:tav tm="100000">
                                          <p:val>
                                            <p:strVal val="#ppt_h"/>
                                          </p:val>
                                        </p:tav>
                                      </p:tavLst>
                                    </p:anim>
                                    <p:animEffect transition="in" filter="fade">
                                      <p:cBhvr>
                                        <p:cTn id="23" dur="1000"/>
                                        <p:tgtEl>
                                          <p:spTgt spid="1332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1000" fill="hold"/>
                                        <p:tgtEl>
                                          <p:spTgt spid="13319">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3319">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3319">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3319">
                                            <p:txEl>
                                              <p:pRg st="3" end="3"/>
                                            </p:txEl>
                                          </p:spTgt>
                                        </p:tgtEl>
                                        <p:attrNameLst>
                                          <p:attrName>style.visibility</p:attrName>
                                        </p:attrNameLst>
                                      </p:cBhvr>
                                      <p:to>
                                        <p:strVal val="visible"/>
                                      </p:to>
                                    </p:set>
                                    <p:anim calcmode="lin" valueType="num">
                                      <p:cBhvr>
                                        <p:cTn id="33" dur="1000" fill="hold"/>
                                        <p:tgtEl>
                                          <p:spTgt spid="13319">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13319">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1331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321"/>
                                        </p:tgtEl>
                                        <p:attrNameLst>
                                          <p:attrName>style.visibility</p:attrName>
                                        </p:attrNameLst>
                                      </p:cBhvr>
                                      <p:to>
                                        <p:strVal val="visible"/>
                                      </p:to>
                                    </p:set>
                                    <p:anim calcmode="lin" valueType="num">
                                      <p:cBhvr>
                                        <p:cTn id="40" dur="1000" fill="hold"/>
                                        <p:tgtEl>
                                          <p:spTgt spid="13321"/>
                                        </p:tgtEl>
                                        <p:attrNameLst>
                                          <p:attrName>ppt_w</p:attrName>
                                        </p:attrNameLst>
                                      </p:cBhvr>
                                      <p:tavLst>
                                        <p:tav tm="0">
                                          <p:val>
                                            <p:strVal val="#ppt_w*0.70"/>
                                          </p:val>
                                        </p:tav>
                                        <p:tav tm="100000">
                                          <p:val>
                                            <p:strVal val="#ppt_w"/>
                                          </p:val>
                                        </p:tav>
                                      </p:tavLst>
                                    </p:anim>
                                    <p:anim calcmode="lin" valueType="num">
                                      <p:cBhvr>
                                        <p:cTn id="41" dur="1000" fill="hold"/>
                                        <p:tgtEl>
                                          <p:spTgt spid="13321"/>
                                        </p:tgtEl>
                                        <p:attrNameLst>
                                          <p:attrName>ppt_h</p:attrName>
                                        </p:attrNameLst>
                                      </p:cBhvr>
                                      <p:tavLst>
                                        <p:tav tm="0">
                                          <p:val>
                                            <p:strVal val="#ppt_h"/>
                                          </p:val>
                                        </p:tav>
                                        <p:tav tm="100000">
                                          <p:val>
                                            <p:strVal val="#ppt_h"/>
                                          </p:val>
                                        </p:tav>
                                      </p:tavLst>
                                    </p:anim>
                                    <p:animEffect transition="in" filter="fade">
                                      <p:cBhvr>
                                        <p:cTn id="42" dur="1000"/>
                                        <p:tgtEl>
                                          <p:spTgt spid="13321"/>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322"/>
                                        </p:tgtEl>
                                        <p:attrNameLst>
                                          <p:attrName>style.visibility</p:attrName>
                                        </p:attrNameLst>
                                      </p:cBhvr>
                                      <p:to>
                                        <p:strVal val="visible"/>
                                      </p:to>
                                    </p:set>
                                    <p:anim calcmode="lin" valueType="num">
                                      <p:cBhvr>
                                        <p:cTn id="47" dur="1000" fill="hold"/>
                                        <p:tgtEl>
                                          <p:spTgt spid="13322"/>
                                        </p:tgtEl>
                                        <p:attrNameLst>
                                          <p:attrName>ppt_w</p:attrName>
                                        </p:attrNameLst>
                                      </p:cBhvr>
                                      <p:tavLst>
                                        <p:tav tm="0">
                                          <p:val>
                                            <p:strVal val="#ppt_w*0.70"/>
                                          </p:val>
                                        </p:tav>
                                        <p:tav tm="100000">
                                          <p:val>
                                            <p:strVal val="#ppt_w"/>
                                          </p:val>
                                        </p:tav>
                                      </p:tavLst>
                                    </p:anim>
                                    <p:anim calcmode="lin" valueType="num">
                                      <p:cBhvr>
                                        <p:cTn id="48" dur="1000" fill="hold"/>
                                        <p:tgtEl>
                                          <p:spTgt spid="13322"/>
                                        </p:tgtEl>
                                        <p:attrNameLst>
                                          <p:attrName>ppt_h</p:attrName>
                                        </p:attrNameLst>
                                      </p:cBhvr>
                                      <p:tavLst>
                                        <p:tav tm="0">
                                          <p:val>
                                            <p:strVal val="#ppt_h"/>
                                          </p:val>
                                        </p:tav>
                                        <p:tav tm="100000">
                                          <p:val>
                                            <p:strVal val="#ppt_h"/>
                                          </p:val>
                                        </p:tav>
                                      </p:tavLst>
                                    </p:anim>
                                    <p:animEffect transition="in" filter="fade">
                                      <p:cBhvr>
                                        <p:cTn id="49" dur="1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228600" y="228600"/>
            <a:ext cx="8763000" cy="2436813"/>
          </a:xfrm>
          <a:prstGeom prst="rect">
            <a:avLst/>
          </a:prstGeom>
          <a:noFill/>
          <a:ln w="9525">
            <a:noFill/>
            <a:miter lim="800000"/>
            <a:headEnd/>
            <a:tailEnd/>
          </a:ln>
        </p:spPr>
        <p:txBody>
          <a:bodyPr>
            <a:spAutoFit/>
          </a:bodyPr>
          <a:lstStyle/>
          <a:p>
            <a:r>
              <a:rPr lang="en-US" b="1"/>
              <a:t>Features</a:t>
            </a:r>
            <a:r>
              <a:rPr lang="en-US"/>
              <a:t>: There is evidence of </a:t>
            </a:r>
            <a:r>
              <a:rPr lang="en-US" u="sng"/>
              <a:t>streets</a:t>
            </a:r>
            <a:r>
              <a:rPr lang="en-US"/>
              <a:t> laid out in grids, walled neighborhoods, multi-story buildings, </a:t>
            </a:r>
            <a:r>
              <a:rPr lang="en-US" u="sng"/>
              <a:t>water and sanitation systems</a:t>
            </a:r>
            <a:r>
              <a:rPr lang="en-US"/>
              <a:t>, garbage chutes that took trash from houses to street-level garbage bins. </a:t>
            </a:r>
          </a:p>
          <a:p>
            <a:endParaRPr lang="en-US"/>
          </a:p>
          <a:p>
            <a:r>
              <a:rPr lang="en-US" u="sng"/>
              <a:t>Houses were made of mud bricks baked in ovens</a:t>
            </a:r>
            <a:r>
              <a:rPr lang="en-US"/>
              <a:t> are were square forming a grid pattern.  </a:t>
            </a:r>
          </a:p>
        </p:txBody>
      </p:sp>
      <p:sp>
        <p:nvSpPr>
          <p:cNvPr id="14341" name="Rectangle 5"/>
          <p:cNvSpPr>
            <a:spLocks noChangeArrowheads="1"/>
          </p:cNvSpPr>
          <p:nvPr/>
        </p:nvSpPr>
        <p:spPr bwMode="auto">
          <a:xfrm>
            <a:off x="228600" y="3062288"/>
            <a:ext cx="8686800" cy="3441700"/>
          </a:xfrm>
          <a:prstGeom prst="rect">
            <a:avLst/>
          </a:prstGeom>
          <a:noFill/>
          <a:ln w="9525">
            <a:noFill/>
            <a:miter lim="800000"/>
            <a:headEnd/>
            <a:tailEnd/>
          </a:ln>
        </p:spPr>
        <p:txBody>
          <a:bodyPr anchor="ctr">
            <a:spAutoFit/>
          </a:bodyPr>
          <a:lstStyle/>
          <a:p>
            <a:r>
              <a:rPr lang="en-US" b="1"/>
              <a:t>Rulers and Economy: </a:t>
            </a:r>
            <a:r>
              <a:rPr lang="en-US" u="sng"/>
              <a:t>Rulers said their powers came from the gods.  It is thought that religious and political life were closely linked</a:t>
            </a:r>
            <a:r>
              <a:rPr lang="en-US"/>
              <a:t>.</a:t>
            </a:r>
          </a:p>
          <a:p>
            <a:endParaRPr lang="en-US"/>
          </a:p>
          <a:p>
            <a:r>
              <a:rPr lang="en-US" u="sng"/>
              <a:t>Their economy was based on agriculture</a:t>
            </a:r>
            <a:r>
              <a:rPr lang="en-US"/>
              <a:t>, including wheat, barely, and peas.  They probably </a:t>
            </a:r>
            <a:r>
              <a:rPr lang="en-US" u="sng"/>
              <a:t>traded with other city states in Mesopotamia</a:t>
            </a:r>
            <a:r>
              <a:rPr lang="en-US"/>
              <a:t> by sailing across the Persian Gulf. They traded copper, lumber, gemstones, and luxury goods for Textiles and food. </a:t>
            </a:r>
            <a:r>
              <a:rPr lang="en-US" b="1"/>
              <a:t> </a:t>
            </a:r>
            <a:r>
              <a:rPr lang="en-US"/>
              <a:t>Trade may have also gone over land through the Khyber pass.</a:t>
            </a:r>
            <a:r>
              <a:rPr lang="en-US" b="1"/>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p:cTn id="7" dur="1000" fill="hold"/>
                                        <p:tgtEl>
                                          <p:spTgt spid="1434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4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4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40">
                                            <p:txEl>
                                              <p:pRg st="2" end="2"/>
                                            </p:txEl>
                                          </p:spTgt>
                                        </p:tgtEl>
                                        <p:attrNameLst>
                                          <p:attrName>style.visibility</p:attrName>
                                        </p:attrNameLst>
                                      </p:cBhvr>
                                      <p:to>
                                        <p:strVal val="visible"/>
                                      </p:to>
                                    </p:set>
                                    <p:anim calcmode="lin" valueType="num">
                                      <p:cBhvr>
                                        <p:cTn id="14" dur="1000" fill="hold"/>
                                        <p:tgtEl>
                                          <p:spTgt spid="1434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434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43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41">
                                            <p:txEl>
                                              <p:pRg st="0" end="0"/>
                                            </p:txEl>
                                          </p:spTgt>
                                        </p:tgtEl>
                                        <p:attrNameLst>
                                          <p:attrName>style.visibility</p:attrName>
                                        </p:attrNameLst>
                                      </p:cBhvr>
                                      <p:to>
                                        <p:strVal val="visible"/>
                                      </p:to>
                                    </p:set>
                                    <p:anim calcmode="lin" valueType="num">
                                      <p:cBhvr>
                                        <p:cTn id="21" dur="1000" fill="hold"/>
                                        <p:tgtEl>
                                          <p:spTgt spid="14341">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4341">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434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341">
                                            <p:txEl>
                                              <p:pRg st="2" end="2"/>
                                            </p:txEl>
                                          </p:spTgt>
                                        </p:tgtEl>
                                        <p:attrNameLst>
                                          <p:attrName>style.visibility</p:attrName>
                                        </p:attrNameLst>
                                      </p:cBhvr>
                                      <p:to>
                                        <p:strVal val="visible"/>
                                      </p:to>
                                    </p:set>
                                    <p:anim calcmode="lin" valueType="num">
                                      <p:cBhvr>
                                        <p:cTn id="28" dur="1000" fill="hold"/>
                                        <p:tgtEl>
                                          <p:spTgt spid="14341">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4341">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43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5364" name="Object 4"/>
          <p:cNvGraphicFramePr>
            <a:graphicFrameLocks noChangeAspect="1"/>
          </p:cNvGraphicFramePr>
          <p:nvPr/>
        </p:nvGraphicFramePr>
        <p:xfrm>
          <a:off x="381000" y="304800"/>
          <a:ext cx="2057400" cy="603250"/>
        </p:xfrm>
        <a:graphic>
          <a:graphicData uri="http://schemas.openxmlformats.org/presentationml/2006/ole">
            <p:oleObj spid="_x0000_s4098" name="Image" r:id="rId4" imgW="2057927" imgH="603352" progId="">
              <p:embed/>
            </p:oleObj>
          </a:graphicData>
        </a:graphic>
      </p:graphicFrame>
      <p:pic>
        <p:nvPicPr>
          <p:cNvPr id="15365" name="Picture 5" descr="7"/>
          <p:cNvPicPr>
            <a:picLocks noChangeAspect="1" noChangeArrowheads="1"/>
          </p:cNvPicPr>
          <p:nvPr/>
        </p:nvPicPr>
        <p:blipFill>
          <a:blip r:embed="rId5" cstate="print"/>
          <a:srcRect/>
          <a:stretch>
            <a:fillRect/>
          </a:stretch>
        </p:blipFill>
        <p:spPr bwMode="auto">
          <a:xfrm>
            <a:off x="304800" y="1066800"/>
            <a:ext cx="4419600" cy="2908300"/>
          </a:xfrm>
          <a:prstGeom prst="rect">
            <a:avLst/>
          </a:prstGeom>
          <a:noFill/>
          <a:ln w="9525">
            <a:noFill/>
            <a:miter lim="800000"/>
            <a:headEnd/>
            <a:tailEnd/>
          </a:ln>
        </p:spPr>
      </p:pic>
      <p:pic>
        <p:nvPicPr>
          <p:cNvPr id="15367" name="Picture 7" descr="22"/>
          <p:cNvPicPr>
            <a:picLocks noChangeAspect="1" noChangeArrowheads="1"/>
          </p:cNvPicPr>
          <p:nvPr/>
        </p:nvPicPr>
        <p:blipFill>
          <a:blip r:embed="rId6" cstate="print"/>
          <a:srcRect/>
          <a:stretch>
            <a:fillRect/>
          </a:stretch>
        </p:blipFill>
        <p:spPr bwMode="auto">
          <a:xfrm>
            <a:off x="4876800" y="609600"/>
            <a:ext cx="3962400" cy="2524125"/>
          </a:xfrm>
          <a:prstGeom prst="rect">
            <a:avLst/>
          </a:prstGeom>
          <a:noFill/>
          <a:ln w="9525">
            <a:noFill/>
            <a:miter lim="800000"/>
            <a:headEnd/>
            <a:tailEnd/>
          </a:ln>
        </p:spPr>
      </p:pic>
      <p:sp>
        <p:nvSpPr>
          <p:cNvPr id="15368" name="Rectangle 8"/>
          <p:cNvSpPr>
            <a:spLocks noChangeArrowheads="1"/>
          </p:cNvSpPr>
          <p:nvPr/>
        </p:nvSpPr>
        <p:spPr bwMode="auto">
          <a:xfrm>
            <a:off x="4800600" y="3276600"/>
            <a:ext cx="4114800" cy="336550"/>
          </a:xfrm>
          <a:prstGeom prst="rect">
            <a:avLst/>
          </a:prstGeom>
          <a:noFill/>
          <a:ln w="9525">
            <a:noFill/>
            <a:miter lim="800000"/>
            <a:headEnd/>
            <a:tailEnd/>
          </a:ln>
        </p:spPr>
        <p:txBody>
          <a:bodyPr anchor="ctr">
            <a:spAutoFit/>
          </a:bodyPr>
          <a:lstStyle/>
          <a:p>
            <a:pPr algn="ctr"/>
            <a:r>
              <a:rPr lang="en-US" sz="1600" b="1"/>
              <a:t>One of 8 public wells found so far</a:t>
            </a:r>
          </a:p>
        </p:txBody>
      </p:sp>
      <p:pic>
        <p:nvPicPr>
          <p:cNvPr id="15370" name="Picture 10" descr="18"/>
          <p:cNvPicPr>
            <a:picLocks noChangeAspect="1" noChangeArrowheads="1"/>
          </p:cNvPicPr>
          <p:nvPr/>
        </p:nvPicPr>
        <p:blipFill>
          <a:blip r:embed="rId7" cstate="print"/>
          <a:srcRect/>
          <a:stretch>
            <a:fillRect/>
          </a:stretch>
        </p:blipFill>
        <p:spPr bwMode="auto">
          <a:xfrm>
            <a:off x="381000" y="4114800"/>
            <a:ext cx="4191000" cy="2493963"/>
          </a:xfrm>
          <a:prstGeom prst="rect">
            <a:avLst/>
          </a:prstGeom>
          <a:noFill/>
          <a:ln w="9525">
            <a:noFill/>
            <a:miter lim="800000"/>
            <a:headEnd/>
            <a:tailEnd/>
          </a:ln>
        </p:spPr>
      </p:pic>
      <p:pic>
        <p:nvPicPr>
          <p:cNvPr id="15372" name="Picture 12" descr="27"/>
          <p:cNvPicPr>
            <a:picLocks noChangeAspect="1" noChangeArrowheads="1"/>
          </p:cNvPicPr>
          <p:nvPr/>
        </p:nvPicPr>
        <p:blipFill>
          <a:blip r:embed="rId8" cstate="print"/>
          <a:srcRect/>
          <a:stretch>
            <a:fillRect/>
          </a:stretch>
        </p:blipFill>
        <p:spPr bwMode="auto">
          <a:xfrm>
            <a:off x="4819650" y="4094163"/>
            <a:ext cx="4019550" cy="2535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0.70"/>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365"/>
                                        </p:tgtEl>
                                        <p:attrNameLst>
                                          <p:attrName>style.visibility</p:attrName>
                                        </p:attrNameLst>
                                      </p:cBhvr>
                                      <p:to>
                                        <p:strVal val="visible"/>
                                      </p:to>
                                    </p:set>
                                    <p:anim calcmode="lin" valueType="num">
                                      <p:cBhvr>
                                        <p:cTn id="14" dur="1000" fill="hold"/>
                                        <p:tgtEl>
                                          <p:spTgt spid="15365"/>
                                        </p:tgtEl>
                                        <p:attrNameLst>
                                          <p:attrName>ppt_w</p:attrName>
                                        </p:attrNameLst>
                                      </p:cBhvr>
                                      <p:tavLst>
                                        <p:tav tm="0">
                                          <p:val>
                                            <p:strVal val="#ppt_w*0.70"/>
                                          </p:val>
                                        </p:tav>
                                        <p:tav tm="100000">
                                          <p:val>
                                            <p:strVal val="#ppt_w"/>
                                          </p:val>
                                        </p:tav>
                                      </p:tavLst>
                                    </p:anim>
                                    <p:anim calcmode="lin" valueType="num">
                                      <p:cBhvr>
                                        <p:cTn id="15" dur="1000" fill="hold"/>
                                        <p:tgtEl>
                                          <p:spTgt spid="15365"/>
                                        </p:tgtEl>
                                        <p:attrNameLst>
                                          <p:attrName>ppt_h</p:attrName>
                                        </p:attrNameLst>
                                      </p:cBhvr>
                                      <p:tavLst>
                                        <p:tav tm="0">
                                          <p:val>
                                            <p:strVal val="#ppt_h"/>
                                          </p:val>
                                        </p:tav>
                                        <p:tav tm="100000">
                                          <p:val>
                                            <p:strVal val="#ppt_h"/>
                                          </p:val>
                                        </p:tav>
                                      </p:tavLst>
                                    </p:anim>
                                    <p:animEffect transition="in" filter="fade">
                                      <p:cBhvr>
                                        <p:cTn id="16" dur="1000"/>
                                        <p:tgtEl>
                                          <p:spTgt spid="15365"/>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15367"/>
                                        </p:tgtEl>
                                        <p:attrNameLst>
                                          <p:attrName>style.visibility</p:attrName>
                                        </p:attrNameLst>
                                      </p:cBhvr>
                                      <p:to>
                                        <p:strVal val="visible"/>
                                      </p:to>
                                    </p:set>
                                    <p:anim calcmode="lin" valueType="num">
                                      <p:cBhvr>
                                        <p:cTn id="20" dur="1000" fill="hold"/>
                                        <p:tgtEl>
                                          <p:spTgt spid="15367"/>
                                        </p:tgtEl>
                                        <p:attrNameLst>
                                          <p:attrName>ppt_w</p:attrName>
                                        </p:attrNameLst>
                                      </p:cBhvr>
                                      <p:tavLst>
                                        <p:tav tm="0">
                                          <p:val>
                                            <p:strVal val="#ppt_w*0.70"/>
                                          </p:val>
                                        </p:tav>
                                        <p:tav tm="100000">
                                          <p:val>
                                            <p:strVal val="#ppt_w"/>
                                          </p:val>
                                        </p:tav>
                                      </p:tavLst>
                                    </p:anim>
                                    <p:anim calcmode="lin" valueType="num">
                                      <p:cBhvr>
                                        <p:cTn id="21" dur="1000" fill="hold"/>
                                        <p:tgtEl>
                                          <p:spTgt spid="15367"/>
                                        </p:tgtEl>
                                        <p:attrNameLst>
                                          <p:attrName>ppt_h</p:attrName>
                                        </p:attrNameLst>
                                      </p:cBhvr>
                                      <p:tavLst>
                                        <p:tav tm="0">
                                          <p:val>
                                            <p:strVal val="#ppt_h"/>
                                          </p:val>
                                        </p:tav>
                                        <p:tav tm="100000">
                                          <p:val>
                                            <p:strVal val="#ppt_h"/>
                                          </p:val>
                                        </p:tav>
                                      </p:tavLst>
                                    </p:anim>
                                    <p:animEffect transition="in" filter="fade">
                                      <p:cBhvr>
                                        <p:cTn id="22" dur="1000"/>
                                        <p:tgtEl>
                                          <p:spTgt spid="15367"/>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5368"/>
                                        </p:tgtEl>
                                        <p:attrNameLst>
                                          <p:attrName>style.visibility</p:attrName>
                                        </p:attrNameLst>
                                      </p:cBhvr>
                                      <p:to>
                                        <p:strVal val="visible"/>
                                      </p:to>
                                    </p:set>
                                    <p:anim calcmode="lin" valueType="num">
                                      <p:cBhvr>
                                        <p:cTn id="25" dur="1000" fill="hold"/>
                                        <p:tgtEl>
                                          <p:spTgt spid="15368"/>
                                        </p:tgtEl>
                                        <p:attrNameLst>
                                          <p:attrName>ppt_w</p:attrName>
                                        </p:attrNameLst>
                                      </p:cBhvr>
                                      <p:tavLst>
                                        <p:tav tm="0">
                                          <p:val>
                                            <p:strVal val="#ppt_w*0.70"/>
                                          </p:val>
                                        </p:tav>
                                        <p:tav tm="100000">
                                          <p:val>
                                            <p:strVal val="#ppt_w"/>
                                          </p:val>
                                        </p:tav>
                                      </p:tavLst>
                                    </p:anim>
                                    <p:anim calcmode="lin" valueType="num">
                                      <p:cBhvr>
                                        <p:cTn id="26" dur="1000" fill="hold"/>
                                        <p:tgtEl>
                                          <p:spTgt spid="15368"/>
                                        </p:tgtEl>
                                        <p:attrNameLst>
                                          <p:attrName>ppt_h</p:attrName>
                                        </p:attrNameLst>
                                      </p:cBhvr>
                                      <p:tavLst>
                                        <p:tav tm="0">
                                          <p:val>
                                            <p:strVal val="#ppt_h"/>
                                          </p:val>
                                        </p:tav>
                                        <p:tav tm="100000">
                                          <p:val>
                                            <p:strVal val="#ppt_h"/>
                                          </p:val>
                                        </p:tav>
                                      </p:tavLst>
                                    </p:anim>
                                    <p:animEffect transition="in" filter="fade">
                                      <p:cBhvr>
                                        <p:cTn id="27" dur="1000"/>
                                        <p:tgtEl>
                                          <p:spTgt spid="15368"/>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15370"/>
                                        </p:tgtEl>
                                        <p:attrNameLst>
                                          <p:attrName>style.visibility</p:attrName>
                                        </p:attrNameLst>
                                      </p:cBhvr>
                                      <p:to>
                                        <p:strVal val="visible"/>
                                      </p:to>
                                    </p:set>
                                    <p:anim calcmode="lin" valueType="num">
                                      <p:cBhvr>
                                        <p:cTn id="31" dur="1000" fill="hold"/>
                                        <p:tgtEl>
                                          <p:spTgt spid="15370"/>
                                        </p:tgtEl>
                                        <p:attrNameLst>
                                          <p:attrName>ppt_w</p:attrName>
                                        </p:attrNameLst>
                                      </p:cBhvr>
                                      <p:tavLst>
                                        <p:tav tm="0">
                                          <p:val>
                                            <p:strVal val="#ppt_w*0.70"/>
                                          </p:val>
                                        </p:tav>
                                        <p:tav tm="100000">
                                          <p:val>
                                            <p:strVal val="#ppt_w"/>
                                          </p:val>
                                        </p:tav>
                                      </p:tavLst>
                                    </p:anim>
                                    <p:anim calcmode="lin" valueType="num">
                                      <p:cBhvr>
                                        <p:cTn id="32" dur="1000" fill="hold"/>
                                        <p:tgtEl>
                                          <p:spTgt spid="15370"/>
                                        </p:tgtEl>
                                        <p:attrNameLst>
                                          <p:attrName>ppt_h</p:attrName>
                                        </p:attrNameLst>
                                      </p:cBhvr>
                                      <p:tavLst>
                                        <p:tav tm="0">
                                          <p:val>
                                            <p:strVal val="#ppt_h"/>
                                          </p:val>
                                        </p:tav>
                                        <p:tav tm="100000">
                                          <p:val>
                                            <p:strVal val="#ppt_h"/>
                                          </p:val>
                                        </p:tav>
                                      </p:tavLst>
                                    </p:anim>
                                    <p:animEffect transition="in" filter="fade">
                                      <p:cBhvr>
                                        <p:cTn id="33" dur="1000"/>
                                        <p:tgtEl>
                                          <p:spTgt spid="15370"/>
                                        </p:tgtEl>
                                      </p:cBhvr>
                                    </p:animEffect>
                                  </p:childTnLst>
                                </p:cTn>
                              </p:par>
                            </p:childTnLst>
                          </p:cTn>
                        </p:par>
                        <p:par>
                          <p:cTn id="34" fill="hold">
                            <p:stCondLst>
                              <p:cond delay="3000"/>
                            </p:stCondLst>
                            <p:childTnLst>
                              <p:par>
                                <p:cTn id="35" presetID="55" presetClass="entr" presetSubtype="0" fill="hold" nodeType="afterEffect">
                                  <p:stCondLst>
                                    <p:cond delay="0"/>
                                  </p:stCondLst>
                                  <p:childTnLst>
                                    <p:set>
                                      <p:cBhvr>
                                        <p:cTn id="36" dur="1" fill="hold">
                                          <p:stCondLst>
                                            <p:cond delay="0"/>
                                          </p:stCondLst>
                                        </p:cTn>
                                        <p:tgtEl>
                                          <p:spTgt spid="15372"/>
                                        </p:tgtEl>
                                        <p:attrNameLst>
                                          <p:attrName>style.visibility</p:attrName>
                                        </p:attrNameLst>
                                      </p:cBhvr>
                                      <p:to>
                                        <p:strVal val="visible"/>
                                      </p:to>
                                    </p:set>
                                    <p:anim calcmode="lin" valueType="num">
                                      <p:cBhvr>
                                        <p:cTn id="37" dur="1000" fill="hold"/>
                                        <p:tgtEl>
                                          <p:spTgt spid="15372"/>
                                        </p:tgtEl>
                                        <p:attrNameLst>
                                          <p:attrName>ppt_w</p:attrName>
                                        </p:attrNameLst>
                                      </p:cBhvr>
                                      <p:tavLst>
                                        <p:tav tm="0">
                                          <p:val>
                                            <p:strVal val="#ppt_w*0.70"/>
                                          </p:val>
                                        </p:tav>
                                        <p:tav tm="100000">
                                          <p:val>
                                            <p:strVal val="#ppt_w"/>
                                          </p:val>
                                        </p:tav>
                                      </p:tavLst>
                                    </p:anim>
                                    <p:anim calcmode="lin" valueType="num">
                                      <p:cBhvr>
                                        <p:cTn id="38" dur="1000" fill="hold"/>
                                        <p:tgtEl>
                                          <p:spTgt spid="15372"/>
                                        </p:tgtEl>
                                        <p:attrNameLst>
                                          <p:attrName>ppt_h</p:attrName>
                                        </p:attrNameLst>
                                      </p:cBhvr>
                                      <p:tavLst>
                                        <p:tav tm="0">
                                          <p:val>
                                            <p:strVal val="#ppt_h"/>
                                          </p:val>
                                        </p:tav>
                                        <p:tav tm="100000">
                                          <p:val>
                                            <p:strVal val="#ppt_h"/>
                                          </p:val>
                                        </p:tav>
                                      </p:tavLst>
                                    </p:anim>
                                    <p:animEffect transition="in" filter="fade">
                                      <p:cBhvr>
                                        <p:cTn id="39" dur="10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7413" name="Picture 5" descr="LL002112"/>
          <p:cNvPicPr>
            <a:picLocks noChangeAspect="1" noChangeArrowheads="1"/>
          </p:cNvPicPr>
          <p:nvPr/>
        </p:nvPicPr>
        <p:blipFill>
          <a:blip r:embed="rId3" cstate="print"/>
          <a:srcRect/>
          <a:stretch>
            <a:fillRect/>
          </a:stretch>
        </p:blipFill>
        <p:spPr bwMode="auto">
          <a:xfrm>
            <a:off x="228600" y="838200"/>
            <a:ext cx="3505200" cy="2514600"/>
          </a:xfrm>
          <a:prstGeom prst="rect">
            <a:avLst/>
          </a:prstGeom>
          <a:noFill/>
          <a:ln w="9525">
            <a:noFill/>
            <a:miter lim="800000"/>
            <a:headEnd/>
            <a:tailEnd/>
          </a:ln>
        </p:spPr>
      </p:pic>
      <p:pic>
        <p:nvPicPr>
          <p:cNvPr id="17415" name="Picture 7" descr="RW004678"/>
          <p:cNvPicPr>
            <a:picLocks noChangeAspect="1" noChangeArrowheads="1"/>
          </p:cNvPicPr>
          <p:nvPr/>
        </p:nvPicPr>
        <p:blipFill>
          <a:blip r:embed="rId4" cstate="print"/>
          <a:srcRect/>
          <a:stretch>
            <a:fillRect/>
          </a:stretch>
        </p:blipFill>
        <p:spPr bwMode="auto">
          <a:xfrm>
            <a:off x="3886200" y="533400"/>
            <a:ext cx="2778125" cy="2819400"/>
          </a:xfrm>
          <a:prstGeom prst="rect">
            <a:avLst/>
          </a:prstGeom>
          <a:noFill/>
          <a:ln w="9525">
            <a:noFill/>
            <a:miter lim="800000"/>
            <a:headEnd/>
            <a:tailEnd/>
          </a:ln>
        </p:spPr>
      </p:pic>
      <p:pic>
        <p:nvPicPr>
          <p:cNvPr id="17417" name="Picture 9" descr="LL002094"/>
          <p:cNvPicPr>
            <a:picLocks noChangeAspect="1" noChangeArrowheads="1"/>
          </p:cNvPicPr>
          <p:nvPr/>
        </p:nvPicPr>
        <p:blipFill>
          <a:blip r:embed="rId5" cstate="print"/>
          <a:srcRect/>
          <a:stretch>
            <a:fillRect/>
          </a:stretch>
        </p:blipFill>
        <p:spPr bwMode="auto">
          <a:xfrm>
            <a:off x="6781800" y="609600"/>
            <a:ext cx="2079625" cy="3200400"/>
          </a:xfrm>
          <a:prstGeom prst="rect">
            <a:avLst/>
          </a:prstGeom>
          <a:noFill/>
          <a:ln w="9525">
            <a:noFill/>
            <a:miter lim="800000"/>
            <a:headEnd/>
            <a:tailEnd/>
          </a:ln>
        </p:spPr>
      </p:pic>
      <p:pic>
        <p:nvPicPr>
          <p:cNvPr id="17419" name="Picture 11" descr="Indus Valley Figurines: Slide #1"/>
          <p:cNvPicPr>
            <a:picLocks noChangeAspect="1" noChangeArrowheads="1"/>
          </p:cNvPicPr>
          <p:nvPr/>
        </p:nvPicPr>
        <p:blipFill>
          <a:blip r:embed="rId6" cstate="print"/>
          <a:srcRect/>
          <a:stretch>
            <a:fillRect/>
          </a:stretch>
        </p:blipFill>
        <p:spPr bwMode="auto">
          <a:xfrm>
            <a:off x="152400" y="4098925"/>
            <a:ext cx="3505200" cy="2454275"/>
          </a:xfrm>
          <a:prstGeom prst="rect">
            <a:avLst/>
          </a:prstGeom>
          <a:noFill/>
          <a:ln w="9525">
            <a:noFill/>
            <a:miter lim="800000"/>
            <a:headEnd/>
            <a:tailEnd/>
          </a:ln>
        </p:spPr>
      </p:pic>
      <p:pic>
        <p:nvPicPr>
          <p:cNvPr id="17421" name="Picture 13" descr="Indus Valley Figurines: Slide #5"/>
          <p:cNvPicPr>
            <a:picLocks noChangeAspect="1" noChangeArrowheads="1"/>
          </p:cNvPicPr>
          <p:nvPr/>
        </p:nvPicPr>
        <p:blipFill>
          <a:blip r:embed="rId7" cstate="print">
            <a:lum bright="6000"/>
          </a:blip>
          <a:srcRect/>
          <a:stretch>
            <a:fillRect/>
          </a:stretch>
        </p:blipFill>
        <p:spPr bwMode="auto">
          <a:xfrm>
            <a:off x="3733800" y="4038600"/>
            <a:ext cx="1708150" cy="2438400"/>
          </a:xfrm>
          <a:prstGeom prst="rect">
            <a:avLst/>
          </a:prstGeom>
          <a:noFill/>
          <a:ln w="9525">
            <a:noFill/>
            <a:miter lim="800000"/>
            <a:headEnd/>
            <a:tailEnd/>
          </a:ln>
        </p:spPr>
      </p:pic>
      <p:pic>
        <p:nvPicPr>
          <p:cNvPr id="17423" name="Picture 15" descr="Indus Valley Figurines: Slide #2"/>
          <p:cNvPicPr>
            <a:picLocks noChangeAspect="1" noChangeArrowheads="1"/>
          </p:cNvPicPr>
          <p:nvPr/>
        </p:nvPicPr>
        <p:blipFill>
          <a:blip r:embed="rId8" cstate="print"/>
          <a:srcRect/>
          <a:stretch>
            <a:fillRect/>
          </a:stretch>
        </p:blipFill>
        <p:spPr bwMode="auto">
          <a:xfrm>
            <a:off x="5562600" y="4229100"/>
            <a:ext cx="3429000" cy="240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p:cTn id="7" dur="1000" fill="hold"/>
                                        <p:tgtEl>
                                          <p:spTgt spid="17413"/>
                                        </p:tgtEl>
                                        <p:attrNameLst>
                                          <p:attrName>ppt_w</p:attrName>
                                        </p:attrNameLst>
                                      </p:cBhvr>
                                      <p:tavLst>
                                        <p:tav tm="0">
                                          <p:val>
                                            <p:strVal val="#ppt_w*0.70"/>
                                          </p:val>
                                        </p:tav>
                                        <p:tav tm="100000">
                                          <p:val>
                                            <p:strVal val="#ppt_w"/>
                                          </p:val>
                                        </p:tav>
                                      </p:tavLst>
                                    </p:anim>
                                    <p:anim calcmode="lin" valueType="num">
                                      <p:cBhvr>
                                        <p:cTn id="8" dur="1000" fill="hold"/>
                                        <p:tgtEl>
                                          <p:spTgt spid="17413"/>
                                        </p:tgtEl>
                                        <p:attrNameLst>
                                          <p:attrName>ppt_h</p:attrName>
                                        </p:attrNameLst>
                                      </p:cBhvr>
                                      <p:tavLst>
                                        <p:tav tm="0">
                                          <p:val>
                                            <p:strVal val="#ppt_h"/>
                                          </p:val>
                                        </p:tav>
                                        <p:tav tm="100000">
                                          <p:val>
                                            <p:strVal val="#ppt_h"/>
                                          </p:val>
                                        </p:tav>
                                      </p:tavLst>
                                    </p:anim>
                                    <p:animEffect transition="in" filter="fade">
                                      <p:cBhvr>
                                        <p:cTn id="9" dur="1000"/>
                                        <p:tgtEl>
                                          <p:spTgt spid="1741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p:cTn id="13" dur="1000" fill="hold"/>
                                        <p:tgtEl>
                                          <p:spTgt spid="17415"/>
                                        </p:tgtEl>
                                        <p:attrNameLst>
                                          <p:attrName>ppt_w</p:attrName>
                                        </p:attrNameLst>
                                      </p:cBhvr>
                                      <p:tavLst>
                                        <p:tav tm="0">
                                          <p:val>
                                            <p:strVal val="#ppt_w*0.70"/>
                                          </p:val>
                                        </p:tav>
                                        <p:tav tm="100000">
                                          <p:val>
                                            <p:strVal val="#ppt_w"/>
                                          </p:val>
                                        </p:tav>
                                      </p:tavLst>
                                    </p:anim>
                                    <p:anim calcmode="lin" valueType="num">
                                      <p:cBhvr>
                                        <p:cTn id="14" dur="1000" fill="hold"/>
                                        <p:tgtEl>
                                          <p:spTgt spid="17415"/>
                                        </p:tgtEl>
                                        <p:attrNameLst>
                                          <p:attrName>ppt_h</p:attrName>
                                        </p:attrNameLst>
                                      </p:cBhvr>
                                      <p:tavLst>
                                        <p:tav tm="0">
                                          <p:val>
                                            <p:strVal val="#ppt_h"/>
                                          </p:val>
                                        </p:tav>
                                        <p:tav tm="100000">
                                          <p:val>
                                            <p:strVal val="#ppt_h"/>
                                          </p:val>
                                        </p:tav>
                                      </p:tavLst>
                                    </p:anim>
                                    <p:animEffect transition="in" filter="fade">
                                      <p:cBhvr>
                                        <p:cTn id="15" dur="1000"/>
                                        <p:tgtEl>
                                          <p:spTgt spid="1741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p:cTn id="19" dur="1000" fill="hold"/>
                                        <p:tgtEl>
                                          <p:spTgt spid="17417"/>
                                        </p:tgtEl>
                                        <p:attrNameLst>
                                          <p:attrName>ppt_w</p:attrName>
                                        </p:attrNameLst>
                                      </p:cBhvr>
                                      <p:tavLst>
                                        <p:tav tm="0">
                                          <p:val>
                                            <p:strVal val="#ppt_w*0.70"/>
                                          </p:val>
                                        </p:tav>
                                        <p:tav tm="100000">
                                          <p:val>
                                            <p:strVal val="#ppt_w"/>
                                          </p:val>
                                        </p:tav>
                                      </p:tavLst>
                                    </p:anim>
                                    <p:anim calcmode="lin" valueType="num">
                                      <p:cBhvr>
                                        <p:cTn id="20" dur="1000" fill="hold"/>
                                        <p:tgtEl>
                                          <p:spTgt spid="17417"/>
                                        </p:tgtEl>
                                        <p:attrNameLst>
                                          <p:attrName>ppt_h</p:attrName>
                                        </p:attrNameLst>
                                      </p:cBhvr>
                                      <p:tavLst>
                                        <p:tav tm="0">
                                          <p:val>
                                            <p:strVal val="#ppt_h"/>
                                          </p:val>
                                        </p:tav>
                                        <p:tav tm="100000">
                                          <p:val>
                                            <p:strVal val="#ppt_h"/>
                                          </p:val>
                                        </p:tav>
                                      </p:tavLst>
                                    </p:anim>
                                    <p:animEffect transition="in" filter="fade">
                                      <p:cBhvr>
                                        <p:cTn id="21" dur="1000"/>
                                        <p:tgtEl>
                                          <p:spTgt spid="17417"/>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1000" fill="hold"/>
                                        <p:tgtEl>
                                          <p:spTgt spid="17419"/>
                                        </p:tgtEl>
                                        <p:attrNameLst>
                                          <p:attrName>ppt_w</p:attrName>
                                        </p:attrNameLst>
                                      </p:cBhvr>
                                      <p:tavLst>
                                        <p:tav tm="0">
                                          <p:val>
                                            <p:strVal val="#ppt_w*0.70"/>
                                          </p:val>
                                        </p:tav>
                                        <p:tav tm="100000">
                                          <p:val>
                                            <p:strVal val="#ppt_w"/>
                                          </p:val>
                                        </p:tav>
                                      </p:tavLst>
                                    </p:anim>
                                    <p:anim calcmode="lin" valueType="num">
                                      <p:cBhvr>
                                        <p:cTn id="26" dur="1000" fill="hold"/>
                                        <p:tgtEl>
                                          <p:spTgt spid="17419"/>
                                        </p:tgtEl>
                                        <p:attrNameLst>
                                          <p:attrName>ppt_h</p:attrName>
                                        </p:attrNameLst>
                                      </p:cBhvr>
                                      <p:tavLst>
                                        <p:tav tm="0">
                                          <p:val>
                                            <p:strVal val="#ppt_h"/>
                                          </p:val>
                                        </p:tav>
                                        <p:tav tm="100000">
                                          <p:val>
                                            <p:strVal val="#ppt_h"/>
                                          </p:val>
                                        </p:tav>
                                      </p:tavLst>
                                    </p:anim>
                                    <p:animEffect transition="in" filter="fade">
                                      <p:cBhvr>
                                        <p:cTn id="27" dur="1000"/>
                                        <p:tgtEl>
                                          <p:spTgt spid="17419"/>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7421"/>
                                        </p:tgtEl>
                                        <p:attrNameLst>
                                          <p:attrName>style.visibility</p:attrName>
                                        </p:attrNameLst>
                                      </p:cBhvr>
                                      <p:to>
                                        <p:strVal val="visible"/>
                                      </p:to>
                                    </p:set>
                                    <p:anim calcmode="lin" valueType="num">
                                      <p:cBhvr>
                                        <p:cTn id="31" dur="1000" fill="hold"/>
                                        <p:tgtEl>
                                          <p:spTgt spid="17421"/>
                                        </p:tgtEl>
                                        <p:attrNameLst>
                                          <p:attrName>ppt_w</p:attrName>
                                        </p:attrNameLst>
                                      </p:cBhvr>
                                      <p:tavLst>
                                        <p:tav tm="0">
                                          <p:val>
                                            <p:strVal val="#ppt_w*0.70"/>
                                          </p:val>
                                        </p:tav>
                                        <p:tav tm="100000">
                                          <p:val>
                                            <p:strVal val="#ppt_w"/>
                                          </p:val>
                                        </p:tav>
                                      </p:tavLst>
                                    </p:anim>
                                    <p:anim calcmode="lin" valueType="num">
                                      <p:cBhvr>
                                        <p:cTn id="32" dur="1000" fill="hold"/>
                                        <p:tgtEl>
                                          <p:spTgt spid="17421"/>
                                        </p:tgtEl>
                                        <p:attrNameLst>
                                          <p:attrName>ppt_h</p:attrName>
                                        </p:attrNameLst>
                                      </p:cBhvr>
                                      <p:tavLst>
                                        <p:tav tm="0">
                                          <p:val>
                                            <p:strVal val="#ppt_h"/>
                                          </p:val>
                                        </p:tav>
                                        <p:tav tm="100000">
                                          <p:val>
                                            <p:strVal val="#ppt_h"/>
                                          </p:val>
                                        </p:tav>
                                      </p:tavLst>
                                    </p:anim>
                                    <p:animEffect transition="in" filter="fade">
                                      <p:cBhvr>
                                        <p:cTn id="33" dur="1000"/>
                                        <p:tgtEl>
                                          <p:spTgt spid="17421"/>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7423"/>
                                        </p:tgtEl>
                                        <p:attrNameLst>
                                          <p:attrName>style.visibility</p:attrName>
                                        </p:attrNameLst>
                                      </p:cBhvr>
                                      <p:to>
                                        <p:strVal val="visible"/>
                                      </p:to>
                                    </p:set>
                                    <p:anim calcmode="lin" valueType="num">
                                      <p:cBhvr>
                                        <p:cTn id="37" dur="1000" fill="hold"/>
                                        <p:tgtEl>
                                          <p:spTgt spid="17423"/>
                                        </p:tgtEl>
                                        <p:attrNameLst>
                                          <p:attrName>ppt_w</p:attrName>
                                        </p:attrNameLst>
                                      </p:cBhvr>
                                      <p:tavLst>
                                        <p:tav tm="0">
                                          <p:val>
                                            <p:strVal val="#ppt_w*0.70"/>
                                          </p:val>
                                        </p:tav>
                                        <p:tav tm="100000">
                                          <p:val>
                                            <p:strVal val="#ppt_w"/>
                                          </p:val>
                                        </p:tav>
                                      </p:tavLst>
                                    </p:anim>
                                    <p:anim calcmode="lin" valueType="num">
                                      <p:cBhvr>
                                        <p:cTn id="38" dur="1000" fill="hold"/>
                                        <p:tgtEl>
                                          <p:spTgt spid="17423"/>
                                        </p:tgtEl>
                                        <p:attrNameLst>
                                          <p:attrName>ppt_h</p:attrName>
                                        </p:attrNameLst>
                                      </p:cBhvr>
                                      <p:tavLst>
                                        <p:tav tm="0">
                                          <p:val>
                                            <p:strVal val="#ppt_h"/>
                                          </p:val>
                                        </p:tav>
                                        <p:tav tm="100000">
                                          <p:val>
                                            <p:strVal val="#ppt_h"/>
                                          </p:val>
                                        </p:tav>
                                      </p:tavLst>
                                    </p:anim>
                                    <p:animEffect transition="in" filter="fade">
                                      <p:cBhvr>
                                        <p:cTn id="39" dur="1000"/>
                                        <p:tgtEl>
                                          <p:spTgt spid="17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16388" name="Object 4"/>
          <p:cNvGraphicFramePr>
            <a:graphicFrameLocks noChangeAspect="1"/>
          </p:cNvGraphicFramePr>
          <p:nvPr/>
        </p:nvGraphicFramePr>
        <p:xfrm>
          <a:off x="533400" y="219075"/>
          <a:ext cx="3494088" cy="695325"/>
        </p:xfrm>
        <a:graphic>
          <a:graphicData uri="http://schemas.openxmlformats.org/presentationml/2006/ole">
            <p:oleObj spid="_x0000_s5122" name="Image" r:id="rId4" imgW="3493902" imgH="694769" progId="">
              <p:embed/>
            </p:oleObj>
          </a:graphicData>
        </a:graphic>
      </p:graphicFrame>
      <p:pic>
        <p:nvPicPr>
          <p:cNvPr id="16392" name="Picture 8" descr="Mohenjo-daro Bath"/>
          <p:cNvPicPr>
            <a:picLocks noChangeAspect="1" noChangeArrowheads="1"/>
          </p:cNvPicPr>
          <p:nvPr/>
        </p:nvPicPr>
        <p:blipFill>
          <a:blip r:embed="rId5" cstate="print"/>
          <a:srcRect/>
          <a:stretch>
            <a:fillRect/>
          </a:stretch>
        </p:blipFill>
        <p:spPr bwMode="auto">
          <a:xfrm>
            <a:off x="381000" y="987425"/>
            <a:ext cx="3810000" cy="2662238"/>
          </a:xfrm>
          <a:prstGeom prst="rect">
            <a:avLst/>
          </a:prstGeom>
          <a:noFill/>
          <a:ln w="9525">
            <a:noFill/>
            <a:miter lim="800000"/>
            <a:headEnd/>
            <a:tailEnd/>
          </a:ln>
        </p:spPr>
      </p:pic>
      <p:pic>
        <p:nvPicPr>
          <p:cNvPr id="16394" name="Picture 10" descr="GZ001756"/>
          <p:cNvPicPr>
            <a:picLocks noChangeAspect="1" noChangeArrowheads="1"/>
          </p:cNvPicPr>
          <p:nvPr/>
        </p:nvPicPr>
        <p:blipFill>
          <a:blip r:embed="rId6" cstate="print"/>
          <a:srcRect/>
          <a:stretch>
            <a:fillRect/>
          </a:stretch>
        </p:blipFill>
        <p:spPr bwMode="auto">
          <a:xfrm>
            <a:off x="4419600" y="533400"/>
            <a:ext cx="4419600" cy="2879725"/>
          </a:xfrm>
          <a:prstGeom prst="rect">
            <a:avLst/>
          </a:prstGeom>
          <a:noFill/>
          <a:ln w="9525">
            <a:noFill/>
            <a:miter lim="800000"/>
            <a:headEnd/>
            <a:tailEnd/>
          </a:ln>
        </p:spPr>
      </p:pic>
      <p:pic>
        <p:nvPicPr>
          <p:cNvPr id="16396" name="Picture 12" descr="AL027969"/>
          <p:cNvPicPr>
            <a:picLocks noChangeAspect="1" noChangeArrowheads="1"/>
          </p:cNvPicPr>
          <p:nvPr/>
        </p:nvPicPr>
        <p:blipFill>
          <a:blip r:embed="rId7" cstate="print"/>
          <a:srcRect/>
          <a:stretch>
            <a:fillRect/>
          </a:stretch>
        </p:blipFill>
        <p:spPr bwMode="auto">
          <a:xfrm>
            <a:off x="6019800" y="3733800"/>
            <a:ext cx="2843213" cy="2814638"/>
          </a:xfrm>
          <a:prstGeom prst="rect">
            <a:avLst/>
          </a:prstGeom>
          <a:noFill/>
          <a:ln w="9525">
            <a:noFill/>
            <a:miter lim="800000"/>
            <a:headEnd/>
            <a:tailEnd/>
          </a:ln>
        </p:spPr>
      </p:pic>
      <p:pic>
        <p:nvPicPr>
          <p:cNvPr id="16398" name="Picture 14" descr="AL027972"/>
          <p:cNvPicPr>
            <a:picLocks noChangeAspect="1" noChangeArrowheads="1"/>
          </p:cNvPicPr>
          <p:nvPr/>
        </p:nvPicPr>
        <p:blipFill>
          <a:blip r:embed="rId8" cstate="print"/>
          <a:srcRect/>
          <a:stretch>
            <a:fillRect/>
          </a:stretch>
        </p:blipFill>
        <p:spPr bwMode="auto">
          <a:xfrm>
            <a:off x="381000" y="3962400"/>
            <a:ext cx="2568575" cy="2590800"/>
          </a:xfrm>
          <a:prstGeom prst="rect">
            <a:avLst/>
          </a:prstGeom>
          <a:noFill/>
          <a:ln w="9525">
            <a:noFill/>
            <a:miter lim="800000"/>
            <a:headEnd/>
            <a:tailEnd/>
          </a:ln>
        </p:spPr>
      </p:pic>
      <p:pic>
        <p:nvPicPr>
          <p:cNvPr id="16400" name="Picture 16" descr="CJ004990"/>
          <p:cNvPicPr>
            <a:picLocks noChangeAspect="1" noChangeArrowheads="1"/>
          </p:cNvPicPr>
          <p:nvPr/>
        </p:nvPicPr>
        <p:blipFill>
          <a:blip r:embed="rId9" cstate="print"/>
          <a:srcRect t="11667" b="8333"/>
          <a:stretch>
            <a:fillRect/>
          </a:stretch>
        </p:blipFill>
        <p:spPr bwMode="auto">
          <a:xfrm>
            <a:off x="3313113" y="3733800"/>
            <a:ext cx="2493962"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strVal val="#ppt_w*0.70"/>
                                          </p:val>
                                        </p:tav>
                                        <p:tav tm="100000">
                                          <p:val>
                                            <p:strVal val="#ppt_w"/>
                                          </p:val>
                                        </p:tav>
                                      </p:tavLst>
                                    </p:anim>
                                    <p:anim calcmode="lin" valueType="num">
                                      <p:cBhvr>
                                        <p:cTn id="8" dur="1000" fill="hold"/>
                                        <p:tgtEl>
                                          <p:spTgt spid="16388"/>
                                        </p:tgtEl>
                                        <p:attrNameLst>
                                          <p:attrName>ppt_h</p:attrName>
                                        </p:attrNameLst>
                                      </p:cBhvr>
                                      <p:tavLst>
                                        <p:tav tm="0">
                                          <p:val>
                                            <p:strVal val="#ppt_h"/>
                                          </p:val>
                                        </p:tav>
                                        <p:tav tm="100000">
                                          <p:val>
                                            <p:strVal val="#ppt_h"/>
                                          </p:val>
                                        </p:tav>
                                      </p:tavLst>
                                    </p:anim>
                                    <p:animEffect transition="in" filter="fade">
                                      <p:cBhvr>
                                        <p:cTn id="9" dur="1000"/>
                                        <p:tgtEl>
                                          <p:spTgt spid="1638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6392"/>
                                        </p:tgtEl>
                                        <p:attrNameLst>
                                          <p:attrName>style.visibility</p:attrName>
                                        </p:attrNameLst>
                                      </p:cBhvr>
                                      <p:to>
                                        <p:strVal val="visible"/>
                                      </p:to>
                                    </p:set>
                                    <p:anim calcmode="lin" valueType="num">
                                      <p:cBhvr>
                                        <p:cTn id="13" dur="1000" fill="hold"/>
                                        <p:tgtEl>
                                          <p:spTgt spid="16392"/>
                                        </p:tgtEl>
                                        <p:attrNameLst>
                                          <p:attrName>ppt_w</p:attrName>
                                        </p:attrNameLst>
                                      </p:cBhvr>
                                      <p:tavLst>
                                        <p:tav tm="0">
                                          <p:val>
                                            <p:strVal val="#ppt_w*0.70"/>
                                          </p:val>
                                        </p:tav>
                                        <p:tav tm="100000">
                                          <p:val>
                                            <p:strVal val="#ppt_w"/>
                                          </p:val>
                                        </p:tav>
                                      </p:tavLst>
                                    </p:anim>
                                    <p:anim calcmode="lin" valueType="num">
                                      <p:cBhvr>
                                        <p:cTn id="14" dur="1000" fill="hold"/>
                                        <p:tgtEl>
                                          <p:spTgt spid="16392"/>
                                        </p:tgtEl>
                                        <p:attrNameLst>
                                          <p:attrName>ppt_h</p:attrName>
                                        </p:attrNameLst>
                                      </p:cBhvr>
                                      <p:tavLst>
                                        <p:tav tm="0">
                                          <p:val>
                                            <p:strVal val="#ppt_h"/>
                                          </p:val>
                                        </p:tav>
                                        <p:tav tm="100000">
                                          <p:val>
                                            <p:strVal val="#ppt_h"/>
                                          </p:val>
                                        </p:tav>
                                      </p:tavLst>
                                    </p:anim>
                                    <p:animEffect transition="in" filter="fade">
                                      <p:cBhvr>
                                        <p:cTn id="15" dur="1000"/>
                                        <p:tgtEl>
                                          <p:spTgt spid="16392"/>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6394"/>
                                        </p:tgtEl>
                                        <p:attrNameLst>
                                          <p:attrName>style.visibility</p:attrName>
                                        </p:attrNameLst>
                                      </p:cBhvr>
                                      <p:to>
                                        <p:strVal val="visible"/>
                                      </p:to>
                                    </p:set>
                                    <p:anim calcmode="lin" valueType="num">
                                      <p:cBhvr>
                                        <p:cTn id="19" dur="1000" fill="hold"/>
                                        <p:tgtEl>
                                          <p:spTgt spid="16394"/>
                                        </p:tgtEl>
                                        <p:attrNameLst>
                                          <p:attrName>ppt_w</p:attrName>
                                        </p:attrNameLst>
                                      </p:cBhvr>
                                      <p:tavLst>
                                        <p:tav tm="0">
                                          <p:val>
                                            <p:strVal val="#ppt_w*0.70"/>
                                          </p:val>
                                        </p:tav>
                                        <p:tav tm="100000">
                                          <p:val>
                                            <p:strVal val="#ppt_w"/>
                                          </p:val>
                                        </p:tav>
                                      </p:tavLst>
                                    </p:anim>
                                    <p:anim calcmode="lin" valueType="num">
                                      <p:cBhvr>
                                        <p:cTn id="20" dur="1000" fill="hold"/>
                                        <p:tgtEl>
                                          <p:spTgt spid="16394"/>
                                        </p:tgtEl>
                                        <p:attrNameLst>
                                          <p:attrName>ppt_h</p:attrName>
                                        </p:attrNameLst>
                                      </p:cBhvr>
                                      <p:tavLst>
                                        <p:tav tm="0">
                                          <p:val>
                                            <p:strVal val="#ppt_h"/>
                                          </p:val>
                                        </p:tav>
                                        <p:tav tm="100000">
                                          <p:val>
                                            <p:strVal val="#ppt_h"/>
                                          </p:val>
                                        </p:tav>
                                      </p:tavLst>
                                    </p:anim>
                                    <p:animEffect transition="in" filter="fade">
                                      <p:cBhvr>
                                        <p:cTn id="21" dur="1000"/>
                                        <p:tgtEl>
                                          <p:spTgt spid="16394"/>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6398"/>
                                        </p:tgtEl>
                                        <p:attrNameLst>
                                          <p:attrName>style.visibility</p:attrName>
                                        </p:attrNameLst>
                                      </p:cBhvr>
                                      <p:to>
                                        <p:strVal val="visible"/>
                                      </p:to>
                                    </p:set>
                                    <p:anim calcmode="lin" valueType="num">
                                      <p:cBhvr>
                                        <p:cTn id="25" dur="1000" fill="hold"/>
                                        <p:tgtEl>
                                          <p:spTgt spid="16398"/>
                                        </p:tgtEl>
                                        <p:attrNameLst>
                                          <p:attrName>ppt_w</p:attrName>
                                        </p:attrNameLst>
                                      </p:cBhvr>
                                      <p:tavLst>
                                        <p:tav tm="0">
                                          <p:val>
                                            <p:strVal val="#ppt_w*0.70"/>
                                          </p:val>
                                        </p:tav>
                                        <p:tav tm="100000">
                                          <p:val>
                                            <p:strVal val="#ppt_w"/>
                                          </p:val>
                                        </p:tav>
                                      </p:tavLst>
                                    </p:anim>
                                    <p:anim calcmode="lin" valueType="num">
                                      <p:cBhvr>
                                        <p:cTn id="26" dur="1000" fill="hold"/>
                                        <p:tgtEl>
                                          <p:spTgt spid="16398"/>
                                        </p:tgtEl>
                                        <p:attrNameLst>
                                          <p:attrName>ppt_h</p:attrName>
                                        </p:attrNameLst>
                                      </p:cBhvr>
                                      <p:tavLst>
                                        <p:tav tm="0">
                                          <p:val>
                                            <p:strVal val="#ppt_h"/>
                                          </p:val>
                                        </p:tav>
                                        <p:tav tm="100000">
                                          <p:val>
                                            <p:strVal val="#ppt_h"/>
                                          </p:val>
                                        </p:tav>
                                      </p:tavLst>
                                    </p:anim>
                                    <p:animEffect transition="in" filter="fade">
                                      <p:cBhvr>
                                        <p:cTn id="27" dur="1000"/>
                                        <p:tgtEl>
                                          <p:spTgt spid="16398"/>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6400"/>
                                        </p:tgtEl>
                                        <p:attrNameLst>
                                          <p:attrName>style.visibility</p:attrName>
                                        </p:attrNameLst>
                                      </p:cBhvr>
                                      <p:to>
                                        <p:strVal val="visible"/>
                                      </p:to>
                                    </p:set>
                                    <p:anim calcmode="lin" valueType="num">
                                      <p:cBhvr>
                                        <p:cTn id="31" dur="1000" fill="hold"/>
                                        <p:tgtEl>
                                          <p:spTgt spid="16400"/>
                                        </p:tgtEl>
                                        <p:attrNameLst>
                                          <p:attrName>ppt_w</p:attrName>
                                        </p:attrNameLst>
                                      </p:cBhvr>
                                      <p:tavLst>
                                        <p:tav tm="0">
                                          <p:val>
                                            <p:strVal val="#ppt_w*0.70"/>
                                          </p:val>
                                        </p:tav>
                                        <p:tav tm="100000">
                                          <p:val>
                                            <p:strVal val="#ppt_w"/>
                                          </p:val>
                                        </p:tav>
                                      </p:tavLst>
                                    </p:anim>
                                    <p:anim calcmode="lin" valueType="num">
                                      <p:cBhvr>
                                        <p:cTn id="32" dur="1000" fill="hold"/>
                                        <p:tgtEl>
                                          <p:spTgt spid="16400"/>
                                        </p:tgtEl>
                                        <p:attrNameLst>
                                          <p:attrName>ppt_h</p:attrName>
                                        </p:attrNameLst>
                                      </p:cBhvr>
                                      <p:tavLst>
                                        <p:tav tm="0">
                                          <p:val>
                                            <p:strVal val="#ppt_h"/>
                                          </p:val>
                                        </p:tav>
                                        <p:tav tm="100000">
                                          <p:val>
                                            <p:strVal val="#ppt_h"/>
                                          </p:val>
                                        </p:tav>
                                      </p:tavLst>
                                    </p:anim>
                                    <p:animEffect transition="in" filter="fade">
                                      <p:cBhvr>
                                        <p:cTn id="33" dur="1000"/>
                                        <p:tgtEl>
                                          <p:spTgt spid="16400"/>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6396"/>
                                        </p:tgtEl>
                                        <p:attrNameLst>
                                          <p:attrName>style.visibility</p:attrName>
                                        </p:attrNameLst>
                                      </p:cBhvr>
                                      <p:to>
                                        <p:strVal val="visible"/>
                                      </p:to>
                                    </p:set>
                                    <p:anim calcmode="lin" valueType="num">
                                      <p:cBhvr>
                                        <p:cTn id="37" dur="1000" fill="hold"/>
                                        <p:tgtEl>
                                          <p:spTgt spid="16396"/>
                                        </p:tgtEl>
                                        <p:attrNameLst>
                                          <p:attrName>ppt_w</p:attrName>
                                        </p:attrNameLst>
                                      </p:cBhvr>
                                      <p:tavLst>
                                        <p:tav tm="0">
                                          <p:val>
                                            <p:strVal val="#ppt_w*0.70"/>
                                          </p:val>
                                        </p:tav>
                                        <p:tav tm="100000">
                                          <p:val>
                                            <p:strVal val="#ppt_w"/>
                                          </p:val>
                                        </p:tav>
                                      </p:tavLst>
                                    </p:anim>
                                    <p:anim calcmode="lin" valueType="num">
                                      <p:cBhvr>
                                        <p:cTn id="38" dur="1000" fill="hold"/>
                                        <p:tgtEl>
                                          <p:spTgt spid="16396"/>
                                        </p:tgtEl>
                                        <p:attrNameLst>
                                          <p:attrName>ppt_h</p:attrName>
                                        </p:attrNameLst>
                                      </p:cBhvr>
                                      <p:tavLst>
                                        <p:tav tm="0">
                                          <p:val>
                                            <p:strVal val="#ppt_h"/>
                                          </p:val>
                                        </p:tav>
                                        <p:tav tm="100000">
                                          <p:val>
                                            <p:strVal val="#ppt_h"/>
                                          </p:val>
                                        </p:tav>
                                      </p:tavLst>
                                    </p:anim>
                                    <p:animEffect transition="in" filter="fade">
                                      <p:cBhvr>
                                        <p:cTn id="39" dur="10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28600" y="304800"/>
            <a:ext cx="8763000" cy="6124575"/>
          </a:xfrm>
          <a:prstGeom prst="rect">
            <a:avLst/>
          </a:prstGeom>
          <a:noFill/>
        </p:spPr>
        <p:txBody>
          <a:bodyPr>
            <a:spAutoFit/>
          </a:bodyPr>
          <a:lstStyle/>
          <a:p>
            <a:r>
              <a:rPr lang="en-US" sz="1400" b="1"/>
              <a:t>STANDARD WHI.3a</a:t>
            </a:r>
          </a:p>
          <a:p>
            <a:r>
              <a:rPr lang="en-US" sz="1400" b="1"/>
              <a:t>The student will demonstrate knowledge of ancient river valley civilizations, including Egypt, Mesopotamia, the Indus River Valley, and China, and the civilizations of the Hebrews, Phoenicians, and Kush, by</a:t>
            </a:r>
          </a:p>
          <a:p>
            <a:pPr>
              <a:buFontTx/>
              <a:buAutoNum type="alphaLcParenR"/>
            </a:pPr>
            <a:r>
              <a:rPr lang="en-US" sz="1400" b="1"/>
              <a:t>locating these civilizations in time and place.</a:t>
            </a:r>
          </a:p>
          <a:p>
            <a:r>
              <a:rPr lang="en-US" sz="1400"/>
              <a:t>Indian civilization—Indus River Valley (South Asia)</a:t>
            </a:r>
          </a:p>
          <a:p>
            <a:r>
              <a:rPr lang="en-US" sz="1400"/>
              <a:t>• Chinese civilization—Huang He Valley (East Asia)</a:t>
            </a:r>
          </a:p>
          <a:p>
            <a:r>
              <a:rPr lang="en-US" sz="1400"/>
              <a:t>These river valleys offered rich soils for agriculture, and they tended to be in locations easily protected from invasion by nomadic peoples.</a:t>
            </a:r>
          </a:p>
          <a:p>
            <a:r>
              <a:rPr lang="en-US" sz="1400" b="1"/>
              <a:t>b) describing the development of social, political, and economic patterns, including slavery.</a:t>
            </a:r>
          </a:p>
          <a:p>
            <a:r>
              <a:rPr lang="en-US" sz="1400"/>
              <a:t>• Hereditary rulers (dynasties of kings, pharaohs)</a:t>
            </a:r>
          </a:p>
          <a:p>
            <a:r>
              <a:rPr lang="en-US" sz="1400"/>
              <a:t>• Rigid class system, where slavery was accepted</a:t>
            </a:r>
          </a:p>
          <a:p>
            <a:r>
              <a:rPr lang="en-US" sz="1400" b="1"/>
              <a:t>Development of political patterns</a:t>
            </a:r>
          </a:p>
          <a:p>
            <a:r>
              <a:rPr lang="en-US" sz="1400"/>
              <a:t>• World’s first states (city-states, kingdoms, empires)</a:t>
            </a:r>
          </a:p>
          <a:p>
            <a:r>
              <a:rPr lang="en-US" sz="1400"/>
              <a:t>• Centralized government (often based on religious authority)</a:t>
            </a:r>
          </a:p>
          <a:p>
            <a:r>
              <a:rPr lang="en-US" sz="1400"/>
              <a:t>• Written law codes (Ten Commandments, Code of Hammurabi)</a:t>
            </a:r>
          </a:p>
          <a:p>
            <a:r>
              <a:rPr lang="en-US" sz="1400" b="1"/>
              <a:t>Development of economic patterns</a:t>
            </a:r>
          </a:p>
          <a:p>
            <a:r>
              <a:rPr lang="en-US" sz="1400"/>
              <a:t>• Metal tools and weapons (bronze, iron)</a:t>
            </a:r>
          </a:p>
          <a:p>
            <a:r>
              <a:rPr lang="en-US" sz="1400"/>
              <a:t>• Increasing agricultural surplus (better tools, plows, irrigation)</a:t>
            </a:r>
          </a:p>
          <a:p>
            <a:r>
              <a:rPr lang="en-US" sz="1400"/>
              <a:t>• Increasing trade along rivers and by sea (Phoenicians)</a:t>
            </a:r>
          </a:p>
          <a:p>
            <a:r>
              <a:rPr lang="en-US" sz="1400"/>
              <a:t>• Development of the world’s first cities</a:t>
            </a:r>
          </a:p>
          <a:p>
            <a:r>
              <a:rPr lang="en-US" sz="1400"/>
              <a:t>• Specialization of labor</a:t>
            </a:r>
          </a:p>
          <a:p>
            <a:r>
              <a:rPr lang="en-US" sz="1400" b="1"/>
              <a:t>c) explaining the development of religious traditions.</a:t>
            </a:r>
          </a:p>
          <a:p>
            <a:r>
              <a:rPr lang="en-US" sz="1400" b="1"/>
              <a:t>Development of religious traditions</a:t>
            </a:r>
          </a:p>
          <a:p>
            <a:r>
              <a:rPr lang="en-US" sz="1400"/>
              <a:t>• Polytheism was practiced by most early civilizations.</a:t>
            </a:r>
          </a:p>
          <a:p>
            <a:r>
              <a:rPr lang="en-US" sz="1400" b="1"/>
              <a:t>e) explaining the development of language and writing.</a:t>
            </a:r>
          </a:p>
          <a:p>
            <a:r>
              <a:rPr lang="en-US" sz="1400"/>
              <a:t>• Pictograms (earliest written symbols)</a:t>
            </a:r>
          </a:p>
          <a:p>
            <a:endParaRPr lang="en-U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8437" name="Picture 5" descr="LL002186"/>
          <p:cNvPicPr>
            <a:picLocks noChangeAspect="1" noChangeArrowheads="1"/>
          </p:cNvPicPr>
          <p:nvPr/>
        </p:nvPicPr>
        <p:blipFill>
          <a:blip r:embed="rId3" cstate="print"/>
          <a:srcRect/>
          <a:stretch>
            <a:fillRect/>
          </a:stretch>
        </p:blipFill>
        <p:spPr bwMode="auto">
          <a:xfrm>
            <a:off x="447675" y="304800"/>
            <a:ext cx="2143125" cy="3276600"/>
          </a:xfrm>
          <a:prstGeom prst="rect">
            <a:avLst/>
          </a:prstGeom>
          <a:noFill/>
          <a:ln w="9525">
            <a:noFill/>
            <a:miter lim="800000"/>
            <a:headEnd/>
            <a:tailEnd/>
          </a:ln>
        </p:spPr>
      </p:pic>
      <p:pic>
        <p:nvPicPr>
          <p:cNvPr id="18439" name="Picture 7" descr="CJ004991"/>
          <p:cNvPicPr>
            <a:picLocks noChangeAspect="1" noChangeArrowheads="1"/>
          </p:cNvPicPr>
          <p:nvPr/>
        </p:nvPicPr>
        <p:blipFill>
          <a:blip r:embed="rId4" cstate="print"/>
          <a:srcRect l="17445" r="10280"/>
          <a:stretch>
            <a:fillRect/>
          </a:stretch>
        </p:blipFill>
        <p:spPr bwMode="auto">
          <a:xfrm>
            <a:off x="2819400" y="1066800"/>
            <a:ext cx="2098675" cy="4343400"/>
          </a:xfrm>
          <a:prstGeom prst="rect">
            <a:avLst/>
          </a:prstGeom>
          <a:noFill/>
          <a:ln w="9525">
            <a:noFill/>
            <a:miter lim="800000"/>
            <a:headEnd/>
            <a:tailEnd/>
          </a:ln>
        </p:spPr>
      </p:pic>
      <p:pic>
        <p:nvPicPr>
          <p:cNvPr id="18441" name="Picture 9" descr="CS005370"/>
          <p:cNvPicPr>
            <a:picLocks noChangeAspect="1" noChangeArrowheads="1"/>
          </p:cNvPicPr>
          <p:nvPr/>
        </p:nvPicPr>
        <p:blipFill>
          <a:blip r:embed="rId5" cstate="print"/>
          <a:srcRect/>
          <a:stretch>
            <a:fillRect/>
          </a:stretch>
        </p:blipFill>
        <p:spPr bwMode="auto">
          <a:xfrm>
            <a:off x="304800" y="3657600"/>
            <a:ext cx="2395538" cy="2971800"/>
          </a:xfrm>
          <a:prstGeom prst="rect">
            <a:avLst/>
          </a:prstGeom>
          <a:noFill/>
          <a:ln w="9525">
            <a:noFill/>
            <a:miter lim="800000"/>
            <a:headEnd/>
            <a:tailEnd/>
          </a:ln>
        </p:spPr>
      </p:pic>
      <p:pic>
        <p:nvPicPr>
          <p:cNvPr id="18443" name="Picture 11" descr="Indus Well HR Area"/>
          <p:cNvPicPr>
            <a:picLocks noChangeAspect="1" noChangeArrowheads="1"/>
          </p:cNvPicPr>
          <p:nvPr/>
        </p:nvPicPr>
        <p:blipFill>
          <a:blip r:embed="rId6" cstate="print"/>
          <a:srcRect/>
          <a:stretch>
            <a:fillRect/>
          </a:stretch>
        </p:blipFill>
        <p:spPr bwMode="auto">
          <a:xfrm>
            <a:off x="5105400" y="685800"/>
            <a:ext cx="3619500" cy="2406650"/>
          </a:xfrm>
          <a:prstGeom prst="rect">
            <a:avLst/>
          </a:prstGeom>
          <a:noFill/>
          <a:ln w="9525">
            <a:noFill/>
            <a:miter lim="800000"/>
            <a:headEnd/>
            <a:tailEnd/>
          </a:ln>
        </p:spPr>
      </p:pic>
      <p:pic>
        <p:nvPicPr>
          <p:cNvPr id="18445" name="Picture 13" descr="Ancient Indian Ringstone"/>
          <p:cNvPicPr>
            <a:picLocks noChangeAspect="1" noChangeArrowheads="1"/>
          </p:cNvPicPr>
          <p:nvPr/>
        </p:nvPicPr>
        <p:blipFill>
          <a:blip r:embed="rId7" cstate="print"/>
          <a:srcRect/>
          <a:stretch>
            <a:fillRect/>
          </a:stretch>
        </p:blipFill>
        <p:spPr bwMode="auto">
          <a:xfrm>
            <a:off x="5105400" y="3429000"/>
            <a:ext cx="3657600" cy="2432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1000" fill="hold"/>
                                        <p:tgtEl>
                                          <p:spTgt spid="18437"/>
                                        </p:tgtEl>
                                        <p:attrNameLst>
                                          <p:attrName>ppt_w</p:attrName>
                                        </p:attrNameLst>
                                      </p:cBhvr>
                                      <p:tavLst>
                                        <p:tav tm="0">
                                          <p:val>
                                            <p:strVal val="#ppt_w*0.70"/>
                                          </p:val>
                                        </p:tav>
                                        <p:tav tm="100000">
                                          <p:val>
                                            <p:strVal val="#ppt_w"/>
                                          </p:val>
                                        </p:tav>
                                      </p:tavLst>
                                    </p:anim>
                                    <p:anim calcmode="lin" valueType="num">
                                      <p:cBhvr>
                                        <p:cTn id="8" dur="1000" fill="hold"/>
                                        <p:tgtEl>
                                          <p:spTgt spid="18437"/>
                                        </p:tgtEl>
                                        <p:attrNameLst>
                                          <p:attrName>ppt_h</p:attrName>
                                        </p:attrNameLst>
                                      </p:cBhvr>
                                      <p:tavLst>
                                        <p:tav tm="0">
                                          <p:val>
                                            <p:strVal val="#ppt_h"/>
                                          </p:val>
                                        </p:tav>
                                        <p:tav tm="100000">
                                          <p:val>
                                            <p:strVal val="#ppt_h"/>
                                          </p:val>
                                        </p:tav>
                                      </p:tavLst>
                                    </p:anim>
                                    <p:animEffect transition="in" filter="fade">
                                      <p:cBhvr>
                                        <p:cTn id="9" dur="1000"/>
                                        <p:tgtEl>
                                          <p:spTgt spid="18437"/>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8441"/>
                                        </p:tgtEl>
                                        <p:attrNameLst>
                                          <p:attrName>style.visibility</p:attrName>
                                        </p:attrNameLst>
                                      </p:cBhvr>
                                      <p:to>
                                        <p:strVal val="visible"/>
                                      </p:to>
                                    </p:set>
                                    <p:anim calcmode="lin" valueType="num">
                                      <p:cBhvr>
                                        <p:cTn id="13" dur="1000" fill="hold"/>
                                        <p:tgtEl>
                                          <p:spTgt spid="18441"/>
                                        </p:tgtEl>
                                        <p:attrNameLst>
                                          <p:attrName>ppt_w</p:attrName>
                                        </p:attrNameLst>
                                      </p:cBhvr>
                                      <p:tavLst>
                                        <p:tav tm="0">
                                          <p:val>
                                            <p:strVal val="#ppt_w*0.70"/>
                                          </p:val>
                                        </p:tav>
                                        <p:tav tm="100000">
                                          <p:val>
                                            <p:strVal val="#ppt_w"/>
                                          </p:val>
                                        </p:tav>
                                      </p:tavLst>
                                    </p:anim>
                                    <p:anim calcmode="lin" valueType="num">
                                      <p:cBhvr>
                                        <p:cTn id="14" dur="1000" fill="hold"/>
                                        <p:tgtEl>
                                          <p:spTgt spid="18441"/>
                                        </p:tgtEl>
                                        <p:attrNameLst>
                                          <p:attrName>ppt_h</p:attrName>
                                        </p:attrNameLst>
                                      </p:cBhvr>
                                      <p:tavLst>
                                        <p:tav tm="0">
                                          <p:val>
                                            <p:strVal val="#ppt_h"/>
                                          </p:val>
                                        </p:tav>
                                        <p:tav tm="100000">
                                          <p:val>
                                            <p:strVal val="#ppt_h"/>
                                          </p:val>
                                        </p:tav>
                                      </p:tavLst>
                                    </p:anim>
                                    <p:animEffect transition="in" filter="fade">
                                      <p:cBhvr>
                                        <p:cTn id="15" dur="1000"/>
                                        <p:tgtEl>
                                          <p:spTgt spid="18441"/>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8439"/>
                                        </p:tgtEl>
                                        <p:attrNameLst>
                                          <p:attrName>style.visibility</p:attrName>
                                        </p:attrNameLst>
                                      </p:cBhvr>
                                      <p:to>
                                        <p:strVal val="visible"/>
                                      </p:to>
                                    </p:set>
                                    <p:anim calcmode="lin" valueType="num">
                                      <p:cBhvr>
                                        <p:cTn id="19" dur="1000" fill="hold"/>
                                        <p:tgtEl>
                                          <p:spTgt spid="18439"/>
                                        </p:tgtEl>
                                        <p:attrNameLst>
                                          <p:attrName>ppt_w</p:attrName>
                                        </p:attrNameLst>
                                      </p:cBhvr>
                                      <p:tavLst>
                                        <p:tav tm="0">
                                          <p:val>
                                            <p:strVal val="#ppt_w*0.70"/>
                                          </p:val>
                                        </p:tav>
                                        <p:tav tm="100000">
                                          <p:val>
                                            <p:strVal val="#ppt_w"/>
                                          </p:val>
                                        </p:tav>
                                      </p:tavLst>
                                    </p:anim>
                                    <p:anim calcmode="lin" valueType="num">
                                      <p:cBhvr>
                                        <p:cTn id="20" dur="1000" fill="hold"/>
                                        <p:tgtEl>
                                          <p:spTgt spid="18439"/>
                                        </p:tgtEl>
                                        <p:attrNameLst>
                                          <p:attrName>ppt_h</p:attrName>
                                        </p:attrNameLst>
                                      </p:cBhvr>
                                      <p:tavLst>
                                        <p:tav tm="0">
                                          <p:val>
                                            <p:strVal val="#ppt_h"/>
                                          </p:val>
                                        </p:tav>
                                        <p:tav tm="100000">
                                          <p:val>
                                            <p:strVal val="#ppt_h"/>
                                          </p:val>
                                        </p:tav>
                                      </p:tavLst>
                                    </p:anim>
                                    <p:animEffect transition="in" filter="fade">
                                      <p:cBhvr>
                                        <p:cTn id="21" dur="1000"/>
                                        <p:tgtEl>
                                          <p:spTgt spid="18439"/>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8443"/>
                                        </p:tgtEl>
                                        <p:attrNameLst>
                                          <p:attrName>style.visibility</p:attrName>
                                        </p:attrNameLst>
                                      </p:cBhvr>
                                      <p:to>
                                        <p:strVal val="visible"/>
                                      </p:to>
                                    </p:set>
                                    <p:anim calcmode="lin" valueType="num">
                                      <p:cBhvr>
                                        <p:cTn id="25" dur="1000" fill="hold"/>
                                        <p:tgtEl>
                                          <p:spTgt spid="18443"/>
                                        </p:tgtEl>
                                        <p:attrNameLst>
                                          <p:attrName>ppt_w</p:attrName>
                                        </p:attrNameLst>
                                      </p:cBhvr>
                                      <p:tavLst>
                                        <p:tav tm="0">
                                          <p:val>
                                            <p:strVal val="#ppt_w*0.70"/>
                                          </p:val>
                                        </p:tav>
                                        <p:tav tm="100000">
                                          <p:val>
                                            <p:strVal val="#ppt_w"/>
                                          </p:val>
                                        </p:tav>
                                      </p:tavLst>
                                    </p:anim>
                                    <p:anim calcmode="lin" valueType="num">
                                      <p:cBhvr>
                                        <p:cTn id="26" dur="1000" fill="hold"/>
                                        <p:tgtEl>
                                          <p:spTgt spid="18443"/>
                                        </p:tgtEl>
                                        <p:attrNameLst>
                                          <p:attrName>ppt_h</p:attrName>
                                        </p:attrNameLst>
                                      </p:cBhvr>
                                      <p:tavLst>
                                        <p:tav tm="0">
                                          <p:val>
                                            <p:strVal val="#ppt_h"/>
                                          </p:val>
                                        </p:tav>
                                        <p:tav tm="100000">
                                          <p:val>
                                            <p:strVal val="#ppt_h"/>
                                          </p:val>
                                        </p:tav>
                                      </p:tavLst>
                                    </p:anim>
                                    <p:animEffect transition="in" filter="fade">
                                      <p:cBhvr>
                                        <p:cTn id="27" dur="1000"/>
                                        <p:tgtEl>
                                          <p:spTgt spid="18443"/>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8445"/>
                                        </p:tgtEl>
                                        <p:attrNameLst>
                                          <p:attrName>style.visibility</p:attrName>
                                        </p:attrNameLst>
                                      </p:cBhvr>
                                      <p:to>
                                        <p:strVal val="visible"/>
                                      </p:to>
                                    </p:set>
                                    <p:anim calcmode="lin" valueType="num">
                                      <p:cBhvr>
                                        <p:cTn id="31" dur="1000" fill="hold"/>
                                        <p:tgtEl>
                                          <p:spTgt spid="18445"/>
                                        </p:tgtEl>
                                        <p:attrNameLst>
                                          <p:attrName>ppt_w</p:attrName>
                                        </p:attrNameLst>
                                      </p:cBhvr>
                                      <p:tavLst>
                                        <p:tav tm="0">
                                          <p:val>
                                            <p:strVal val="#ppt_w*0.70"/>
                                          </p:val>
                                        </p:tav>
                                        <p:tav tm="100000">
                                          <p:val>
                                            <p:strVal val="#ppt_w"/>
                                          </p:val>
                                        </p:tav>
                                      </p:tavLst>
                                    </p:anim>
                                    <p:anim calcmode="lin" valueType="num">
                                      <p:cBhvr>
                                        <p:cTn id="32" dur="1000" fill="hold"/>
                                        <p:tgtEl>
                                          <p:spTgt spid="18445"/>
                                        </p:tgtEl>
                                        <p:attrNameLst>
                                          <p:attrName>ppt_h</p:attrName>
                                        </p:attrNameLst>
                                      </p:cBhvr>
                                      <p:tavLst>
                                        <p:tav tm="0">
                                          <p:val>
                                            <p:strVal val="#ppt_h"/>
                                          </p:val>
                                        </p:tav>
                                        <p:tav tm="100000">
                                          <p:val>
                                            <p:strVal val="#ppt_h"/>
                                          </p:val>
                                        </p:tav>
                                      </p:tavLst>
                                    </p:anim>
                                    <p:animEffect transition="in" filter="fade">
                                      <p:cBhvr>
                                        <p:cTn id="33" dur="1000"/>
                                        <p:tgtEl>
                                          <p:spTgt spid="18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228600" y="152400"/>
            <a:ext cx="5791200" cy="2436813"/>
          </a:xfrm>
          <a:prstGeom prst="rect">
            <a:avLst/>
          </a:prstGeom>
          <a:noFill/>
          <a:ln w="9525">
            <a:noFill/>
            <a:miter lim="800000"/>
            <a:headEnd/>
            <a:tailEnd/>
          </a:ln>
        </p:spPr>
        <p:txBody>
          <a:bodyPr anchor="ctr">
            <a:spAutoFit/>
          </a:bodyPr>
          <a:lstStyle/>
          <a:p>
            <a:r>
              <a:rPr lang="en-US" b="1"/>
              <a:t>The Aryan Invasion Theory of India</a:t>
            </a:r>
          </a:p>
          <a:p>
            <a:r>
              <a:rPr lang="en-US" u="sng"/>
              <a:t>Historians are not exactly sure what brought an end to the Indus Valley Civilizations</a:t>
            </a:r>
            <a:r>
              <a:rPr lang="en-US"/>
              <a:t>.  It may have been a natural disaster, climate change or a change in the course of the Indus River. </a:t>
            </a:r>
          </a:p>
          <a:p>
            <a:endParaRPr lang="en-US"/>
          </a:p>
        </p:txBody>
      </p:sp>
      <p:pic>
        <p:nvPicPr>
          <p:cNvPr id="19462" name="Picture 6" descr="AryanInvasion-India"/>
          <p:cNvPicPr>
            <a:picLocks noChangeAspect="1" noChangeArrowheads="1"/>
          </p:cNvPicPr>
          <p:nvPr/>
        </p:nvPicPr>
        <p:blipFill>
          <a:blip r:embed="rId3" cstate="print"/>
          <a:srcRect/>
          <a:stretch>
            <a:fillRect/>
          </a:stretch>
        </p:blipFill>
        <p:spPr bwMode="auto">
          <a:xfrm>
            <a:off x="5943600" y="76200"/>
            <a:ext cx="3124200" cy="2343150"/>
          </a:xfrm>
          <a:prstGeom prst="rect">
            <a:avLst/>
          </a:prstGeom>
          <a:noFill/>
          <a:ln w="9525">
            <a:noFill/>
            <a:miter lim="800000"/>
            <a:headEnd/>
            <a:tailEnd/>
          </a:ln>
        </p:spPr>
      </p:pic>
      <p:sp>
        <p:nvSpPr>
          <p:cNvPr id="19463" name="Rectangle 7"/>
          <p:cNvSpPr>
            <a:spLocks noChangeArrowheads="1"/>
          </p:cNvSpPr>
          <p:nvPr/>
        </p:nvSpPr>
        <p:spPr bwMode="auto">
          <a:xfrm>
            <a:off x="228600" y="2487613"/>
            <a:ext cx="8686800" cy="4141787"/>
          </a:xfrm>
          <a:prstGeom prst="rect">
            <a:avLst/>
          </a:prstGeom>
          <a:noFill/>
          <a:ln w="9525">
            <a:noFill/>
            <a:miter lim="800000"/>
            <a:headEnd/>
            <a:tailEnd/>
          </a:ln>
        </p:spPr>
        <p:txBody>
          <a:bodyPr>
            <a:spAutoFit/>
          </a:bodyPr>
          <a:lstStyle/>
          <a:p>
            <a:r>
              <a:rPr lang="en-US" b="1"/>
              <a:t>1500 B.C</a:t>
            </a:r>
            <a:r>
              <a:rPr lang="en-US"/>
              <a:t>.: In this year many historians believe a group of </a:t>
            </a:r>
            <a:r>
              <a:rPr lang="en-US" u="sng"/>
              <a:t>Indo-European nomads began to move out of C. Asia.  These people were known as the </a:t>
            </a:r>
            <a:r>
              <a:rPr lang="en-US" b="1" u="sng"/>
              <a:t>Aryans</a:t>
            </a:r>
            <a:r>
              <a:rPr lang="en-US" u="sng"/>
              <a:t>.</a:t>
            </a:r>
          </a:p>
          <a:p>
            <a:r>
              <a:rPr lang="en-US"/>
              <a:t>It is thought that they </a:t>
            </a:r>
            <a:r>
              <a:rPr lang="en-US" u="sng"/>
              <a:t>migrated south through the Hindu Kush using the Khyber pass. </a:t>
            </a:r>
          </a:p>
          <a:p>
            <a:endParaRPr lang="en-US" sz="1200" u="sng"/>
          </a:p>
          <a:p>
            <a:r>
              <a:rPr lang="en-US" b="1"/>
              <a:t>Arrival in India</a:t>
            </a:r>
            <a:r>
              <a:rPr lang="en-US"/>
              <a:t>: </a:t>
            </a:r>
            <a:r>
              <a:rPr lang="en-US" u="sng"/>
              <a:t>Advanced East from the Indus Valley, eventually occupying almost all of India. </a:t>
            </a:r>
            <a:r>
              <a:rPr lang="en-US"/>
              <a:t>Some theorize that the </a:t>
            </a:r>
            <a:r>
              <a:rPr lang="en-US" b="1" u="sng"/>
              <a:t>Dravidians (The original people of India)</a:t>
            </a:r>
            <a:r>
              <a:rPr lang="en-US"/>
              <a:t> recognized the advanced technology of the Aryans and eventually assimilated into Aryan culture and were not forced to migrate south.</a:t>
            </a:r>
            <a:endParaRPr lang="en-US" u="sng"/>
          </a:p>
          <a:p>
            <a:endParaRPr lang="en-US" sz="1200" u="sng"/>
          </a:p>
          <a:p>
            <a:r>
              <a:rPr lang="en-US" b="1"/>
              <a:t>Warfare</a:t>
            </a:r>
            <a:r>
              <a:rPr lang="en-US"/>
              <a:t>: </a:t>
            </a:r>
            <a:r>
              <a:rPr lang="en-US" u="sng"/>
              <a:t>Were advanced fighters</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strVal val="#ppt_w*0.70"/>
                                          </p:val>
                                        </p:tav>
                                        <p:tav tm="100000">
                                          <p:val>
                                            <p:strVal val="#ppt_w"/>
                                          </p:val>
                                        </p:tav>
                                      </p:tavLst>
                                    </p:anim>
                                    <p:anim calcmode="lin" valueType="num">
                                      <p:cBhvr>
                                        <p:cTn id="8" dur="1000" fill="hold"/>
                                        <p:tgtEl>
                                          <p:spTgt spid="19460"/>
                                        </p:tgtEl>
                                        <p:attrNameLst>
                                          <p:attrName>ppt_h</p:attrName>
                                        </p:attrNameLst>
                                      </p:cBhvr>
                                      <p:tavLst>
                                        <p:tav tm="0">
                                          <p:val>
                                            <p:strVal val="#ppt_h"/>
                                          </p:val>
                                        </p:tav>
                                        <p:tav tm="100000">
                                          <p:val>
                                            <p:strVal val="#ppt_h"/>
                                          </p:val>
                                        </p:tav>
                                      </p:tavLst>
                                    </p:anim>
                                    <p:animEffect transition="in" filter="fade">
                                      <p:cBhvr>
                                        <p:cTn id="9" dur="1000"/>
                                        <p:tgtEl>
                                          <p:spTgt spid="19460"/>
                                        </p:tgtEl>
                                      </p:cBhvr>
                                    </p:animEffect>
                                  </p:childTnLst>
                                </p:cTn>
                              </p:par>
                              <p:par>
                                <p:cTn id="10" presetID="55" presetClass="entr" presetSubtype="0" fill="hold" nodeType="with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p:cTn id="12" dur="1000" fill="hold"/>
                                        <p:tgtEl>
                                          <p:spTgt spid="19462"/>
                                        </p:tgtEl>
                                        <p:attrNameLst>
                                          <p:attrName>ppt_w</p:attrName>
                                        </p:attrNameLst>
                                      </p:cBhvr>
                                      <p:tavLst>
                                        <p:tav tm="0">
                                          <p:val>
                                            <p:strVal val="#ppt_w*0.70"/>
                                          </p:val>
                                        </p:tav>
                                        <p:tav tm="100000">
                                          <p:val>
                                            <p:strVal val="#ppt_w"/>
                                          </p:val>
                                        </p:tav>
                                      </p:tavLst>
                                    </p:anim>
                                    <p:anim calcmode="lin" valueType="num">
                                      <p:cBhvr>
                                        <p:cTn id="13" dur="1000" fill="hold"/>
                                        <p:tgtEl>
                                          <p:spTgt spid="19462"/>
                                        </p:tgtEl>
                                        <p:attrNameLst>
                                          <p:attrName>ppt_h</p:attrName>
                                        </p:attrNameLst>
                                      </p:cBhvr>
                                      <p:tavLst>
                                        <p:tav tm="0">
                                          <p:val>
                                            <p:strVal val="#ppt_h"/>
                                          </p:val>
                                        </p:tav>
                                        <p:tav tm="100000">
                                          <p:val>
                                            <p:strVal val="#ppt_h"/>
                                          </p:val>
                                        </p:tav>
                                      </p:tavLst>
                                    </p:anim>
                                    <p:animEffect transition="in" filter="fade">
                                      <p:cBhvr>
                                        <p:cTn id="14" dur="1000"/>
                                        <p:tgtEl>
                                          <p:spTgt spid="1946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463">
                                            <p:txEl>
                                              <p:pRg st="0" end="0"/>
                                            </p:txEl>
                                          </p:spTgt>
                                        </p:tgtEl>
                                        <p:attrNameLst>
                                          <p:attrName>style.visibility</p:attrName>
                                        </p:attrNameLst>
                                      </p:cBhvr>
                                      <p:to>
                                        <p:strVal val="visible"/>
                                      </p:to>
                                    </p:set>
                                    <p:anim calcmode="lin" valueType="num">
                                      <p:cBhvr>
                                        <p:cTn id="19" dur="1000" fill="hold"/>
                                        <p:tgtEl>
                                          <p:spTgt spid="1946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946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946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9463">
                                            <p:txEl>
                                              <p:pRg st="1" end="1"/>
                                            </p:txEl>
                                          </p:spTgt>
                                        </p:tgtEl>
                                        <p:attrNameLst>
                                          <p:attrName>style.visibility</p:attrName>
                                        </p:attrNameLst>
                                      </p:cBhvr>
                                      <p:to>
                                        <p:strVal val="visible"/>
                                      </p:to>
                                    </p:set>
                                    <p:anim calcmode="lin" valueType="num">
                                      <p:cBhvr>
                                        <p:cTn id="26" dur="1000" fill="hold"/>
                                        <p:tgtEl>
                                          <p:spTgt spid="1946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946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946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9463">
                                            <p:txEl>
                                              <p:pRg st="3" end="3"/>
                                            </p:txEl>
                                          </p:spTgt>
                                        </p:tgtEl>
                                        <p:attrNameLst>
                                          <p:attrName>style.visibility</p:attrName>
                                        </p:attrNameLst>
                                      </p:cBhvr>
                                      <p:to>
                                        <p:strVal val="visible"/>
                                      </p:to>
                                    </p:set>
                                    <p:anim calcmode="lin" valueType="num">
                                      <p:cBhvr>
                                        <p:cTn id="33" dur="1000" fill="hold"/>
                                        <p:tgtEl>
                                          <p:spTgt spid="1946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1946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1946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9463">
                                            <p:txEl>
                                              <p:pRg st="5" end="5"/>
                                            </p:txEl>
                                          </p:spTgt>
                                        </p:tgtEl>
                                        <p:attrNameLst>
                                          <p:attrName>style.visibility</p:attrName>
                                        </p:attrNameLst>
                                      </p:cBhvr>
                                      <p:to>
                                        <p:strVal val="visible"/>
                                      </p:to>
                                    </p:set>
                                    <p:anim calcmode="lin" valueType="num">
                                      <p:cBhvr>
                                        <p:cTn id="40" dur="1000" fill="hold"/>
                                        <p:tgtEl>
                                          <p:spTgt spid="19463">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19463">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194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228600" y="228600"/>
            <a:ext cx="8686800" cy="2681288"/>
          </a:xfrm>
          <a:prstGeom prst="rect">
            <a:avLst/>
          </a:prstGeom>
          <a:noFill/>
          <a:ln w="9525">
            <a:noFill/>
            <a:miter lim="800000"/>
            <a:headEnd/>
            <a:tailEnd/>
          </a:ln>
        </p:spPr>
        <p:txBody>
          <a:bodyPr anchor="ctr">
            <a:spAutoFit/>
          </a:bodyPr>
          <a:lstStyle/>
          <a:p>
            <a:r>
              <a:rPr lang="en-US" b="1">
                <a:cs typeface="Times New Roman" pitchFamily="18" charset="0"/>
              </a:rPr>
              <a:t>Influence of Iron</a:t>
            </a:r>
            <a:r>
              <a:rPr lang="en-US">
                <a:cs typeface="Times New Roman" pitchFamily="18" charset="0"/>
              </a:rPr>
              <a:t>: </a:t>
            </a:r>
            <a:r>
              <a:rPr lang="en-US" u="sng">
                <a:cs typeface="Times New Roman" pitchFamily="18" charset="0"/>
              </a:rPr>
              <a:t>Iron tools</a:t>
            </a:r>
            <a:r>
              <a:rPr lang="en-US">
                <a:cs typeface="Times New Roman" pitchFamily="18" charset="0"/>
              </a:rPr>
              <a:t> allowed for improvements in Agriculture including the </a:t>
            </a:r>
            <a:r>
              <a:rPr lang="en-US" u="sng">
                <a:cs typeface="Times New Roman" pitchFamily="18" charset="0"/>
              </a:rPr>
              <a:t>plow</a:t>
            </a:r>
            <a:r>
              <a:rPr lang="en-US">
                <a:cs typeface="Times New Roman" pitchFamily="18" charset="0"/>
              </a:rPr>
              <a:t>.</a:t>
            </a:r>
          </a:p>
          <a:p>
            <a:endParaRPr lang="en-US" sz="800"/>
          </a:p>
          <a:p>
            <a:pPr eaLnBrk="0" hangingPunct="0"/>
            <a:r>
              <a:rPr lang="en-US" b="1">
                <a:cs typeface="Times New Roman" pitchFamily="18" charset="0"/>
              </a:rPr>
              <a:t>Agriculture</a:t>
            </a:r>
            <a:r>
              <a:rPr lang="en-US">
                <a:cs typeface="Times New Roman" pitchFamily="18" charset="0"/>
              </a:rPr>
              <a:t>: Tools and irrigation made it possible for the people to </a:t>
            </a:r>
            <a:r>
              <a:rPr lang="en-US" u="sng">
                <a:cs typeface="Times New Roman" pitchFamily="18" charset="0"/>
              </a:rPr>
              <a:t>clear the jungle around the Ganges and create a rich farming region.</a:t>
            </a:r>
          </a:p>
          <a:p>
            <a:pPr eaLnBrk="0" hangingPunct="0"/>
            <a:endParaRPr lang="en-US" sz="800" u="sng">
              <a:cs typeface="Times New Roman" pitchFamily="18" charset="0"/>
            </a:endParaRPr>
          </a:p>
          <a:p>
            <a:pPr eaLnBrk="0" hangingPunct="0"/>
            <a:r>
              <a:rPr lang="en-US" u="sng">
                <a:cs typeface="Times New Roman" pitchFamily="18" charset="0"/>
              </a:rPr>
              <a:t>Basic crops</a:t>
            </a:r>
            <a:r>
              <a:rPr lang="en-US">
                <a:cs typeface="Times New Roman" pitchFamily="18" charset="0"/>
              </a:rPr>
              <a:t> in the </a:t>
            </a:r>
            <a:r>
              <a:rPr lang="en-US" u="sng">
                <a:cs typeface="Times New Roman" pitchFamily="18" charset="0"/>
              </a:rPr>
              <a:t>north</a:t>
            </a:r>
            <a:r>
              <a:rPr lang="en-US">
                <a:cs typeface="Times New Roman" pitchFamily="18" charset="0"/>
              </a:rPr>
              <a:t> were </a:t>
            </a:r>
            <a:r>
              <a:rPr lang="en-US" u="sng">
                <a:cs typeface="Times New Roman" pitchFamily="18" charset="0"/>
              </a:rPr>
              <a:t>grains</a:t>
            </a:r>
            <a:r>
              <a:rPr lang="en-US">
                <a:cs typeface="Times New Roman" pitchFamily="18" charset="0"/>
              </a:rPr>
              <a:t>, and in the </a:t>
            </a:r>
            <a:r>
              <a:rPr lang="en-US" u="sng">
                <a:cs typeface="Times New Roman" pitchFamily="18" charset="0"/>
              </a:rPr>
              <a:t>south rice</a:t>
            </a:r>
            <a:r>
              <a:rPr lang="en-US">
                <a:cs typeface="Times New Roman" pitchFamily="18" charset="0"/>
              </a:rPr>
              <a:t> was common. People also began to grow </a:t>
            </a:r>
            <a:r>
              <a:rPr lang="en-US" u="sng">
                <a:cs typeface="Times New Roman" pitchFamily="18" charset="0"/>
              </a:rPr>
              <a:t>cotton and spices</a:t>
            </a:r>
            <a:r>
              <a:rPr lang="en-US">
                <a:cs typeface="Times New Roman" pitchFamily="18" charset="0"/>
              </a:rPr>
              <a:t>. </a:t>
            </a:r>
            <a:endParaRPr lang="en-US"/>
          </a:p>
        </p:txBody>
      </p:sp>
      <p:sp>
        <p:nvSpPr>
          <p:cNvPr id="21510" name="Rectangle 6"/>
          <p:cNvSpPr>
            <a:spLocks noChangeArrowheads="1"/>
          </p:cNvSpPr>
          <p:nvPr/>
        </p:nvSpPr>
        <p:spPr bwMode="auto">
          <a:xfrm>
            <a:off x="228600" y="3117850"/>
            <a:ext cx="5181600" cy="3441700"/>
          </a:xfrm>
          <a:prstGeom prst="rect">
            <a:avLst/>
          </a:prstGeom>
          <a:noFill/>
          <a:ln w="9525">
            <a:noFill/>
            <a:miter lim="800000"/>
            <a:headEnd/>
            <a:tailEnd/>
          </a:ln>
        </p:spPr>
        <p:txBody>
          <a:bodyPr anchor="ctr">
            <a:spAutoFit/>
          </a:bodyPr>
          <a:lstStyle/>
          <a:p>
            <a:r>
              <a:rPr lang="en-US" b="1">
                <a:cs typeface="Times New Roman" pitchFamily="18" charset="0"/>
              </a:rPr>
              <a:t>Sanskrit: 1000 B.C: </a:t>
            </a:r>
            <a:r>
              <a:rPr lang="en-US" u="sng">
                <a:cs typeface="Times New Roman" pitchFamily="18" charset="0"/>
              </a:rPr>
              <a:t>The written language known as Sanskrit enabled the peoples to write down their stories and religious chants and rituals</a:t>
            </a:r>
            <a:r>
              <a:rPr lang="en-US" b="1">
                <a:cs typeface="Times New Roman" pitchFamily="18" charset="0"/>
              </a:rPr>
              <a:t>. </a:t>
            </a:r>
            <a:r>
              <a:rPr lang="en-US">
                <a:cs typeface="Times New Roman" pitchFamily="18" charset="0"/>
              </a:rPr>
              <a:t>These eventually became the </a:t>
            </a:r>
            <a:r>
              <a:rPr lang="en-US" u="sng">
                <a:cs typeface="Times New Roman" pitchFamily="18" charset="0"/>
              </a:rPr>
              <a:t>sacred texts of Hinduism, the </a:t>
            </a:r>
            <a:r>
              <a:rPr lang="en-US" i="1" u="sng">
                <a:cs typeface="Times New Roman" pitchFamily="18" charset="0"/>
              </a:rPr>
              <a:t>Vedas</a:t>
            </a:r>
            <a:r>
              <a:rPr lang="en-US" u="sng">
                <a:cs typeface="Times New Roman" pitchFamily="18" charset="0"/>
              </a:rPr>
              <a:t>.</a:t>
            </a:r>
            <a:r>
              <a:rPr lang="en-US">
                <a:cs typeface="Times New Roman" pitchFamily="18" charset="0"/>
              </a:rPr>
              <a:t> </a:t>
            </a:r>
            <a:endParaRPr lang="en-US"/>
          </a:p>
          <a:p>
            <a:pPr eaLnBrk="0" hangingPunct="0"/>
            <a:endParaRPr lang="en-US">
              <a:cs typeface="Times New Roman" pitchFamily="18" charset="0"/>
            </a:endParaRPr>
          </a:p>
          <a:p>
            <a:pPr eaLnBrk="0" hangingPunct="0"/>
            <a:r>
              <a:rPr lang="en-US" b="1">
                <a:cs typeface="Times New Roman" pitchFamily="18" charset="0"/>
              </a:rPr>
              <a:t>Rajas: </a:t>
            </a:r>
            <a:r>
              <a:rPr lang="en-US" u="sng">
                <a:cs typeface="Times New Roman" pitchFamily="18" charset="0"/>
              </a:rPr>
              <a:t>Princes of the Aryans, </a:t>
            </a:r>
            <a:r>
              <a:rPr lang="en-US">
                <a:cs typeface="Times New Roman" pitchFamily="18" charset="0"/>
              </a:rPr>
              <a:t>warring chieftains who fought each other seizing territory and prisoners. </a:t>
            </a:r>
            <a:endParaRPr lang="en-US"/>
          </a:p>
        </p:txBody>
      </p:sp>
      <p:pic>
        <p:nvPicPr>
          <p:cNvPr id="21512" name="Picture 8" descr="Image:Kashmir Sharada MS.jpg"/>
          <p:cNvPicPr>
            <a:picLocks noChangeAspect="1" noChangeArrowheads="1"/>
          </p:cNvPicPr>
          <p:nvPr/>
        </p:nvPicPr>
        <p:blipFill>
          <a:blip r:embed="rId3" cstate="print"/>
          <a:srcRect/>
          <a:stretch>
            <a:fillRect/>
          </a:stretch>
        </p:blipFill>
        <p:spPr bwMode="auto">
          <a:xfrm>
            <a:off x="5334000" y="3200400"/>
            <a:ext cx="3657600" cy="193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 calcmode="lin" valueType="num">
                                      <p:cBhvr>
                                        <p:cTn id="7" dur="1000" fill="hold"/>
                                        <p:tgtEl>
                                          <p:spTgt spid="2150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150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150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09">
                                            <p:txEl>
                                              <p:pRg st="2" end="2"/>
                                            </p:txEl>
                                          </p:spTgt>
                                        </p:tgtEl>
                                        <p:attrNameLst>
                                          <p:attrName>style.visibility</p:attrName>
                                        </p:attrNameLst>
                                      </p:cBhvr>
                                      <p:to>
                                        <p:strVal val="visible"/>
                                      </p:to>
                                    </p:set>
                                    <p:anim calcmode="lin" valueType="num">
                                      <p:cBhvr>
                                        <p:cTn id="14" dur="1000" fill="hold"/>
                                        <p:tgtEl>
                                          <p:spTgt spid="21509">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1509">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150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09">
                                            <p:txEl>
                                              <p:pRg st="4" end="4"/>
                                            </p:txEl>
                                          </p:spTgt>
                                        </p:tgtEl>
                                        <p:attrNameLst>
                                          <p:attrName>style.visibility</p:attrName>
                                        </p:attrNameLst>
                                      </p:cBhvr>
                                      <p:to>
                                        <p:strVal val="visible"/>
                                      </p:to>
                                    </p:set>
                                    <p:anim calcmode="lin" valueType="num">
                                      <p:cBhvr>
                                        <p:cTn id="21" dur="1000" fill="hold"/>
                                        <p:tgtEl>
                                          <p:spTgt spid="21509">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1509">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150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1510">
                                            <p:txEl>
                                              <p:pRg st="0" end="0"/>
                                            </p:txEl>
                                          </p:spTgt>
                                        </p:tgtEl>
                                        <p:attrNameLst>
                                          <p:attrName>style.visibility</p:attrName>
                                        </p:attrNameLst>
                                      </p:cBhvr>
                                      <p:to>
                                        <p:strVal val="visible"/>
                                      </p:to>
                                    </p:set>
                                    <p:anim calcmode="lin" valueType="num">
                                      <p:cBhvr>
                                        <p:cTn id="28" dur="1000" fill="hold"/>
                                        <p:tgtEl>
                                          <p:spTgt spid="21510">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21510">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21510">
                                            <p:txEl>
                                              <p:pRg st="0" end="0"/>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21512"/>
                                        </p:tgtEl>
                                        <p:attrNameLst>
                                          <p:attrName>style.visibility</p:attrName>
                                        </p:attrNameLst>
                                      </p:cBhvr>
                                      <p:to>
                                        <p:strVal val="visible"/>
                                      </p:to>
                                    </p:set>
                                    <p:anim calcmode="lin" valueType="num">
                                      <p:cBhvr>
                                        <p:cTn id="33" dur="1000" fill="hold"/>
                                        <p:tgtEl>
                                          <p:spTgt spid="21512"/>
                                        </p:tgtEl>
                                        <p:attrNameLst>
                                          <p:attrName>ppt_w</p:attrName>
                                        </p:attrNameLst>
                                      </p:cBhvr>
                                      <p:tavLst>
                                        <p:tav tm="0">
                                          <p:val>
                                            <p:strVal val="#ppt_w*0.70"/>
                                          </p:val>
                                        </p:tav>
                                        <p:tav tm="100000">
                                          <p:val>
                                            <p:strVal val="#ppt_w"/>
                                          </p:val>
                                        </p:tav>
                                      </p:tavLst>
                                    </p:anim>
                                    <p:anim calcmode="lin" valueType="num">
                                      <p:cBhvr>
                                        <p:cTn id="34" dur="1000" fill="hold"/>
                                        <p:tgtEl>
                                          <p:spTgt spid="21512"/>
                                        </p:tgtEl>
                                        <p:attrNameLst>
                                          <p:attrName>ppt_h</p:attrName>
                                        </p:attrNameLst>
                                      </p:cBhvr>
                                      <p:tavLst>
                                        <p:tav tm="0">
                                          <p:val>
                                            <p:strVal val="#ppt_h"/>
                                          </p:val>
                                        </p:tav>
                                        <p:tav tm="100000">
                                          <p:val>
                                            <p:strVal val="#ppt_h"/>
                                          </p:val>
                                        </p:tav>
                                      </p:tavLst>
                                    </p:anim>
                                    <p:animEffect transition="in" filter="fade">
                                      <p:cBhvr>
                                        <p:cTn id="35" dur="1000"/>
                                        <p:tgtEl>
                                          <p:spTgt spid="2151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1510">
                                            <p:txEl>
                                              <p:pRg st="2" end="2"/>
                                            </p:txEl>
                                          </p:spTgt>
                                        </p:tgtEl>
                                        <p:attrNameLst>
                                          <p:attrName>style.visibility</p:attrName>
                                        </p:attrNameLst>
                                      </p:cBhvr>
                                      <p:to>
                                        <p:strVal val="visible"/>
                                      </p:to>
                                    </p:set>
                                    <p:anim calcmode="lin" valueType="num">
                                      <p:cBhvr>
                                        <p:cTn id="40" dur="1000" fill="hold"/>
                                        <p:tgtEl>
                                          <p:spTgt spid="21510">
                                            <p:txEl>
                                              <p:pRg st="2" end="2"/>
                                            </p:txEl>
                                          </p:spTgt>
                                        </p:tgtEl>
                                        <p:attrNameLst>
                                          <p:attrName>ppt_w</p:attrName>
                                        </p:attrNameLst>
                                      </p:cBhvr>
                                      <p:tavLst>
                                        <p:tav tm="0">
                                          <p:val>
                                            <p:strVal val="#ppt_w*0.70"/>
                                          </p:val>
                                        </p:tav>
                                        <p:tav tm="100000">
                                          <p:val>
                                            <p:strVal val="#ppt_w"/>
                                          </p:val>
                                        </p:tav>
                                      </p:tavLst>
                                    </p:anim>
                                    <p:anim calcmode="lin" valueType="num">
                                      <p:cBhvr>
                                        <p:cTn id="41" dur="1000" fill="hold"/>
                                        <p:tgtEl>
                                          <p:spTgt spid="21510">
                                            <p:txEl>
                                              <p:pRg st="2" end="2"/>
                                            </p:txEl>
                                          </p:spTgt>
                                        </p:tgtEl>
                                        <p:attrNameLst>
                                          <p:attrName>ppt_h</p:attrName>
                                        </p:attrNameLst>
                                      </p:cBhvr>
                                      <p:tavLst>
                                        <p:tav tm="0">
                                          <p:val>
                                            <p:strVal val="#ppt_h"/>
                                          </p:val>
                                        </p:tav>
                                        <p:tav tm="100000">
                                          <p:val>
                                            <p:strVal val="#ppt_h"/>
                                          </p:val>
                                        </p:tav>
                                      </p:tavLst>
                                    </p:anim>
                                    <p:animEffect transition="in" filter="fade">
                                      <p:cBhvr>
                                        <p:cTn id="42" dur="1000"/>
                                        <p:tgtEl>
                                          <p:spTgt spid="215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304800" y="4040188"/>
            <a:ext cx="5181600" cy="2436812"/>
          </a:xfrm>
          <a:prstGeom prst="rect">
            <a:avLst/>
          </a:prstGeom>
          <a:noFill/>
          <a:ln w="9525">
            <a:noFill/>
            <a:miter lim="800000"/>
            <a:headEnd/>
            <a:tailEnd/>
          </a:ln>
        </p:spPr>
        <p:txBody>
          <a:bodyPr anchor="ctr">
            <a:spAutoFit/>
          </a:bodyPr>
          <a:lstStyle/>
          <a:p>
            <a:r>
              <a:rPr lang="en-US" b="1"/>
              <a:t>Status of Women</a:t>
            </a:r>
            <a:r>
              <a:rPr lang="en-US"/>
              <a:t>: Women had very </a:t>
            </a:r>
            <a:r>
              <a:rPr lang="en-US" u="sng"/>
              <a:t>low social status</a:t>
            </a:r>
            <a:r>
              <a:rPr lang="en-US"/>
              <a:t>.</a:t>
            </a:r>
          </a:p>
          <a:p>
            <a:r>
              <a:rPr lang="en-US"/>
              <a:t>There was a ritual of </a:t>
            </a:r>
            <a:r>
              <a:rPr lang="en-US" b="1" u="sng"/>
              <a:t>Suttee (Sati)</a:t>
            </a:r>
            <a:r>
              <a:rPr lang="en-US"/>
              <a:t> where </a:t>
            </a:r>
            <a:r>
              <a:rPr lang="en-US" u="sng"/>
              <a:t>women were expected to throw themselves on the crematory fires of their dead husbands.  </a:t>
            </a:r>
          </a:p>
          <a:p>
            <a:r>
              <a:rPr lang="en-US"/>
              <a:t>If they refused they were disgraced. </a:t>
            </a:r>
            <a:endParaRPr lang="en-US" sz="1800">
              <a:latin typeface="Arial" charset="0"/>
            </a:endParaRPr>
          </a:p>
        </p:txBody>
      </p:sp>
      <p:pic>
        <p:nvPicPr>
          <p:cNvPr id="22534" name="Picture 6" descr="HT010241"/>
          <p:cNvPicPr>
            <a:picLocks noChangeAspect="1" noChangeArrowheads="1"/>
          </p:cNvPicPr>
          <p:nvPr/>
        </p:nvPicPr>
        <p:blipFill>
          <a:blip r:embed="rId3" cstate="print"/>
          <a:srcRect/>
          <a:stretch>
            <a:fillRect/>
          </a:stretch>
        </p:blipFill>
        <p:spPr bwMode="auto">
          <a:xfrm>
            <a:off x="5638800" y="3962400"/>
            <a:ext cx="3352800" cy="2430463"/>
          </a:xfrm>
          <a:prstGeom prst="rect">
            <a:avLst/>
          </a:prstGeom>
          <a:noFill/>
          <a:ln w="9525">
            <a:noFill/>
            <a:miter lim="800000"/>
            <a:headEnd/>
            <a:tailEnd/>
          </a:ln>
        </p:spPr>
      </p:pic>
      <p:sp>
        <p:nvSpPr>
          <p:cNvPr id="22535" name="Rectangle 7"/>
          <p:cNvSpPr>
            <a:spLocks noChangeArrowheads="1"/>
          </p:cNvSpPr>
          <p:nvPr/>
        </p:nvSpPr>
        <p:spPr bwMode="auto">
          <a:xfrm>
            <a:off x="228600" y="304800"/>
            <a:ext cx="8686800" cy="3441700"/>
          </a:xfrm>
          <a:prstGeom prst="rect">
            <a:avLst/>
          </a:prstGeom>
          <a:noFill/>
          <a:ln w="9525">
            <a:noFill/>
            <a:miter lim="800000"/>
            <a:headEnd/>
            <a:tailEnd/>
          </a:ln>
        </p:spPr>
        <p:txBody>
          <a:bodyPr>
            <a:spAutoFit/>
          </a:bodyPr>
          <a:lstStyle/>
          <a:p>
            <a:r>
              <a:rPr lang="en-US" b="1"/>
              <a:t>Family Life in Ancient India</a:t>
            </a:r>
          </a:p>
          <a:p>
            <a:r>
              <a:rPr lang="en-US" u="sng"/>
              <a:t>Family was the most basic unit of Indian society</a:t>
            </a:r>
            <a:r>
              <a:rPr lang="en-US"/>
              <a:t>.  There was an ideal of an </a:t>
            </a:r>
            <a:r>
              <a:rPr lang="en-US" u="sng"/>
              <a:t>extended family</a:t>
            </a:r>
            <a:r>
              <a:rPr lang="en-US"/>
              <a:t> including multiple generations living together.</a:t>
            </a:r>
            <a:r>
              <a:rPr lang="en-US" b="1"/>
              <a:t> </a:t>
            </a:r>
          </a:p>
          <a:p>
            <a:endParaRPr lang="en-US"/>
          </a:p>
          <a:p>
            <a:r>
              <a:rPr lang="en-US" b="1"/>
              <a:t>Patriarchal</a:t>
            </a:r>
            <a:r>
              <a:rPr lang="en-US"/>
              <a:t>: Indian society was </a:t>
            </a:r>
            <a:r>
              <a:rPr lang="en-US" u="sng"/>
              <a:t>male dominated</a:t>
            </a:r>
            <a:r>
              <a:rPr lang="en-US"/>
              <a:t>. Only men could inherit property and </a:t>
            </a:r>
            <a:r>
              <a:rPr lang="en-US" u="sng"/>
              <a:t>only boys were educated</a:t>
            </a:r>
            <a:r>
              <a:rPr lang="en-US"/>
              <a:t>. </a:t>
            </a:r>
          </a:p>
          <a:p>
            <a:endParaRPr lang="en-US"/>
          </a:p>
          <a:p>
            <a:r>
              <a:rPr lang="en-US" b="1"/>
              <a:t>Arranged Marriages: </a:t>
            </a:r>
            <a:r>
              <a:rPr lang="en-US"/>
              <a:t>Parents usually arranged marriages for political and economic reasons when children were very young.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 calcmode="lin" valueType="num">
                                      <p:cBhvr>
                                        <p:cTn id="7" dur="1000" fill="hold"/>
                                        <p:tgtEl>
                                          <p:spTgt spid="2253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25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5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535">
                                            <p:txEl>
                                              <p:pRg st="1" end="1"/>
                                            </p:txEl>
                                          </p:spTgt>
                                        </p:tgtEl>
                                        <p:attrNameLst>
                                          <p:attrName>style.visibility</p:attrName>
                                        </p:attrNameLst>
                                      </p:cBhvr>
                                      <p:to>
                                        <p:strVal val="visible"/>
                                      </p:to>
                                    </p:set>
                                    <p:anim calcmode="lin" valueType="num">
                                      <p:cBhvr>
                                        <p:cTn id="14" dur="1000" fill="hold"/>
                                        <p:tgtEl>
                                          <p:spTgt spid="2253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253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53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535">
                                            <p:txEl>
                                              <p:pRg st="3" end="3"/>
                                            </p:txEl>
                                          </p:spTgt>
                                        </p:tgtEl>
                                        <p:attrNameLst>
                                          <p:attrName>style.visibility</p:attrName>
                                        </p:attrNameLst>
                                      </p:cBhvr>
                                      <p:to>
                                        <p:strVal val="visible"/>
                                      </p:to>
                                    </p:set>
                                    <p:anim calcmode="lin" valueType="num">
                                      <p:cBhvr>
                                        <p:cTn id="21" dur="1000" fill="hold"/>
                                        <p:tgtEl>
                                          <p:spTgt spid="22535">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2535">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253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2535">
                                            <p:txEl>
                                              <p:pRg st="5" end="5"/>
                                            </p:txEl>
                                          </p:spTgt>
                                        </p:tgtEl>
                                        <p:attrNameLst>
                                          <p:attrName>style.visibility</p:attrName>
                                        </p:attrNameLst>
                                      </p:cBhvr>
                                      <p:to>
                                        <p:strVal val="visible"/>
                                      </p:to>
                                    </p:set>
                                    <p:anim calcmode="lin" valueType="num">
                                      <p:cBhvr>
                                        <p:cTn id="28" dur="1000" fill="hold"/>
                                        <p:tgtEl>
                                          <p:spTgt spid="22535">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22535">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2253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2532"/>
                                        </p:tgtEl>
                                        <p:attrNameLst>
                                          <p:attrName>style.visibility</p:attrName>
                                        </p:attrNameLst>
                                      </p:cBhvr>
                                      <p:to>
                                        <p:strVal val="visible"/>
                                      </p:to>
                                    </p:set>
                                    <p:anim calcmode="lin" valueType="num">
                                      <p:cBhvr>
                                        <p:cTn id="35" dur="1000" fill="hold"/>
                                        <p:tgtEl>
                                          <p:spTgt spid="22532"/>
                                        </p:tgtEl>
                                        <p:attrNameLst>
                                          <p:attrName>ppt_w</p:attrName>
                                        </p:attrNameLst>
                                      </p:cBhvr>
                                      <p:tavLst>
                                        <p:tav tm="0">
                                          <p:val>
                                            <p:strVal val="#ppt_w*0.70"/>
                                          </p:val>
                                        </p:tav>
                                        <p:tav tm="100000">
                                          <p:val>
                                            <p:strVal val="#ppt_w"/>
                                          </p:val>
                                        </p:tav>
                                      </p:tavLst>
                                    </p:anim>
                                    <p:anim calcmode="lin" valueType="num">
                                      <p:cBhvr>
                                        <p:cTn id="36" dur="1000" fill="hold"/>
                                        <p:tgtEl>
                                          <p:spTgt spid="22532"/>
                                        </p:tgtEl>
                                        <p:attrNameLst>
                                          <p:attrName>ppt_h</p:attrName>
                                        </p:attrNameLst>
                                      </p:cBhvr>
                                      <p:tavLst>
                                        <p:tav tm="0">
                                          <p:val>
                                            <p:strVal val="#ppt_h"/>
                                          </p:val>
                                        </p:tav>
                                        <p:tav tm="100000">
                                          <p:val>
                                            <p:strVal val="#ppt_h"/>
                                          </p:val>
                                        </p:tav>
                                      </p:tavLst>
                                    </p:anim>
                                    <p:animEffect transition="in" filter="fade">
                                      <p:cBhvr>
                                        <p:cTn id="37" dur="1000"/>
                                        <p:tgtEl>
                                          <p:spTgt spid="22532"/>
                                        </p:tgtEl>
                                      </p:cBhvr>
                                    </p:animEffect>
                                  </p:childTnLst>
                                </p:cTn>
                              </p:par>
                              <p:par>
                                <p:cTn id="38" presetID="55" presetClass="entr" presetSubtype="0" fill="hold" nodeType="withEffect">
                                  <p:stCondLst>
                                    <p:cond delay="0"/>
                                  </p:stCondLst>
                                  <p:childTnLst>
                                    <p:set>
                                      <p:cBhvr>
                                        <p:cTn id="39" dur="1" fill="hold">
                                          <p:stCondLst>
                                            <p:cond delay="0"/>
                                          </p:stCondLst>
                                        </p:cTn>
                                        <p:tgtEl>
                                          <p:spTgt spid="22534"/>
                                        </p:tgtEl>
                                        <p:attrNameLst>
                                          <p:attrName>style.visibility</p:attrName>
                                        </p:attrNameLst>
                                      </p:cBhvr>
                                      <p:to>
                                        <p:strVal val="visible"/>
                                      </p:to>
                                    </p:set>
                                    <p:anim calcmode="lin" valueType="num">
                                      <p:cBhvr>
                                        <p:cTn id="40" dur="1000" fill="hold"/>
                                        <p:tgtEl>
                                          <p:spTgt spid="22534"/>
                                        </p:tgtEl>
                                        <p:attrNameLst>
                                          <p:attrName>ppt_w</p:attrName>
                                        </p:attrNameLst>
                                      </p:cBhvr>
                                      <p:tavLst>
                                        <p:tav tm="0">
                                          <p:val>
                                            <p:strVal val="#ppt_w*0.70"/>
                                          </p:val>
                                        </p:tav>
                                        <p:tav tm="100000">
                                          <p:val>
                                            <p:strVal val="#ppt_w"/>
                                          </p:val>
                                        </p:tav>
                                      </p:tavLst>
                                    </p:anim>
                                    <p:anim calcmode="lin" valueType="num">
                                      <p:cBhvr>
                                        <p:cTn id="41" dur="1000" fill="hold"/>
                                        <p:tgtEl>
                                          <p:spTgt spid="22534"/>
                                        </p:tgtEl>
                                        <p:attrNameLst>
                                          <p:attrName>ppt_h</p:attrName>
                                        </p:attrNameLst>
                                      </p:cBhvr>
                                      <p:tavLst>
                                        <p:tav tm="0">
                                          <p:val>
                                            <p:strVal val="#ppt_h"/>
                                          </p:val>
                                        </p:tav>
                                        <p:tav tm="100000">
                                          <p:val>
                                            <p:strVal val="#ppt_h"/>
                                          </p:val>
                                        </p:tav>
                                      </p:tavLst>
                                    </p:anim>
                                    <p:animEffect transition="in" filter="fade">
                                      <p:cBhvr>
                                        <p:cTn id="42" dur="1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23556" name="Object 4"/>
          <p:cNvGraphicFramePr>
            <a:graphicFrameLocks noChangeAspect="1"/>
          </p:cNvGraphicFramePr>
          <p:nvPr/>
        </p:nvGraphicFramePr>
        <p:xfrm>
          <a:off x="533400" y="506413"/>
          <a:ext cx="4038600" cy="865187"/>
        </p:xfrm>
        <a:graphic>
          <a:graphicData uri="http://schemas.openxmlformats.org/presentationml/2006/ole">
            <p:oleObj spid="_x0000_s6146" name="Image" r:id="rId4" imgW="2541475" imgH="546032" progId="">
              <p:embed/>
            </p:oleObj>
          </a:graphicData>
        </a:graphic>
      </p:graphicFrame>
      <p:pic>
        <p:nvPicPr>
          <p:cNvPr id="23558" name="Picture 6" descr="Image:Aumred.png"/>
          <p:cNvPicPr>
            <a:picLocks noChangeAspect="1" noChangeArrowheads="1"/>
          </p:cNvPicPr>
          <p:nvPr/>
        </p:nvPicPr>
        <p:blipFill>
          <a:blip r:embed="rId5" cstate="print"/>
          <a:srcRect/>
          <a:stretch>
            <a:fillRect/>
          </a:stretch>
        </p:blipFill>
        <p:spPr bwMode="auto">
          <a:xfrm>
            <a:off x="5791200" y="304800"/>
            <a:ext cx="1390650" cy="1155700"/>
          </a:xfrm>
          <a:prstGeom prst="rect">
            <a:avLst/>
          </a:prstGeom>
          <a:noFill/>
          <a:ln w="9525">
            <a:noFill/>
            <a:miter lim="800000"/>
            <a:headEnd/>
            <a:tailEnd/>
          </a:ln>
        </p:spPr>
      </p:pic>
      <p:sp>
        <p:nvSpPr>
          <p:cNvPr id="23559" name="Text Box 7"/>
          <p:cNvSpPr txBox="1">
            <a:spLocks noChangeArrowheads="1"/>
          </p:cNvSpPr>
          <p:nvPr/>
        </p:nvSpPr>
        <p:spPr bwMode="auto">
          <a:xfrm>
            <a:off x="152400" y="1676400"/>
            <a:ext cx="8763000" cy="3816350"/>
          </a:xfrm>
          <a:prstGeom prst="rect">
            <a:avLst/>
          </a:prstGeom>
          <a:noFill/>
          <a:ln w="9525">
            <a:noFill/>
            <a:miter lim="800000"/>
            <a:headEnd/>
            <a:tailEnd/>
          </a:ln>
        </p:spPr>
        <p:txBody>
          <a:bodyPr>
            <a:spAutoFit/>
          </a:bodyPr>
          <a:lstStyle/>
          <a:p>
            <a:r>
              <a:rPr lang="en-US" b="1"/>
              <a:t>Brahman</a:t>
            </a:r>
            <a:r>
              <a:rPr lang="en-US"/>
              <a:t>: Brahman is the </a:t>
            </a:r>
            <a:r>
              <a:rPr lang="en-US" u="sng"/>
              <a:t>all-powerful spiritual force of Hinduism</a:t>
            </a:r>
            <a:r>
              <a:rPr lang="en-US"/>
              <a:t>.</a:t>
            </a:r>
          </a:p>
          <a:p>
            <a:endParaRPr lang="en-US"/>
          </a:p>
          <a:p>
            <a:r>
              <a:rPr lang="en-US"/>
              <a:t>Hindus believe that Brahman is too complex for people to understand and so it is divided into the many different gods and goddesses of Hinduism to simplify it.  </a:t>
            </a:r>
            <a:r>
              <a:rPr lang="en-US" u="sng"/>
              <a:t>These gods and goddesses represent different aspects of Brahman. </a:t>
            </a:r>
          </a:p>
          <a:p>
            <a:endParaRPr lang="en-US"/>
          </a:p>
          <a:p>
            <a:r>
              <a:rPr lang="en-US"/>
              <a:t>Because of this Hinduism </a:t>
            </a:r>
            <a:r>
              <a:rPr lang="en-US" u="sng"/>
              <a:t>is often seen as Polytheistic, but some argue that it is not because all of the gods are part of the one universal god. </a:t>
            </a:r>
          </a:p>
          <a:p>
            <a:endParaRPr lang="en-US" u="sng"/>
          </a:p>
        </p:txBody>
      </p:sp>
      <p:sp>
        <p:nvSpPr>
          <p:cNvPr id="23560" name="Text Box 8"/>
          <p:cNvSpPr txBox="1">
            <a:spLocks noChangeArrowheads="1"/>
          </p:cNvSpPr>
          <p:nvPr/>
        </p:nvSpPr>
        <p:spPr bwMode="auto">
          <a:xfrm>
            <a:off x="288925" y="5410200"/>
            <a:ext cx="8245475" cy="762000"/>
          </a:xfrm>
          <a:prstGeom prst="rect">
            <a:avLst/>
          </a:prstGeom>
          <a:noFill/>
          <a:ln w="9525">
            <a:noFill/>
            <a:miter lim="800000"/>
            <a:headEnd/>
            <a:tailEnd/>
          </a:ln>
        </p:spPr>
        <p:txBody>
          <a:bodyPr>
            <a:spAutoFit/>
          </a:bodyPr>
          <a:lstStyle/>
          <a:p>
            <a:r>
              <a:rPr lang="en-US" b="1"/>
              <a:t>Atman</a:t>
            </a:r>
            <a:r>
              <a:rPr lang="en-US"/>
              <a:t>: </a:t>
            </a:r>
            <a:r>
              <a:rPr lang="en-US" u="sng"/>
              <a:t>The Essential self or the Soul</a:t>
            </a:r>
            <a:r>
              <a:rPr lang="en-US"/>
              <a:t>.</a:t>
            </a:r>
          </a:p>
          <a:p>
            <a:r>
              <a:rPr lang="en-US"/>
              <a:t>The essence of Brahman that is inside every living thing. </a:t>
            </a:r>
          </a:p>
        </p:txBody>
      </p:sp>
      <p:sp>
        <p:nvSpPr>
          <p:cNvPr id="23561" name="Text Box 9"/>
          <p:cNvSpPr txBox="1">
            <a:spLocks noChangeArrowheads="1"/>
          </p:cNvSpPr>
          <p:nvPr/>
        </p:nvSpPr>
        <p:spPr bwMode="auto">
          <a:xfrm>
            <a:off x="6980238" y="304800"/>
            <a:ext cx="2163762" cy="1311275"/>
          </a:xfrm>
          <a:prstGeom prst="rect">
            <a:avLst/>
          </a:prstGeom>
          <a:noFill/>
          <a:ln w="9525">
            <a:noFill/>
            <a:miter lim="800000"/>
            <a:headEnd/>
            <a:tailEnd/>
          </a:ln>
        </p:spPr>
        <p:txBody>
          <a:bodyPr>
            <a:spAutoFit/>
          </a:bodyPr>
          <a:lstStyle/>
          <a:p>
            <a:pPr algn="ctr"/>
            <a:r>
              <a:rPr lang="en-US" sz="2000"/>
              <a:t>Aum, or Om</a:t>
            </a:r>
          </a:p>
          <a:p>
            <a:pPr algn="ctr"/>
            <a:r>
              <a:rPr lang="en-US" sz="2000"/>
              <a:t>Seen as the sound of the universe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ppt_w</p:attrName>
                                        </p:attrNameLst>
                                      </p:cBhvr>
                                      <p:tavLst>
                                        <p:tav tm="0">
                                          <p:val>
                                            <p:strVal val="#ppt_w*0.70"/>
                                          </p:val>
                                        </p:tav>
                                        <p:tav tm="100000">
                                          <p:val>
                                            <p:strVal val="#ppt_w"/>
                                          </p:val>
                                        </p:tav>
                                      </p:tavLst>
                                    </p:anim>
                                    <p:anim calcmode="lin" valueType="num">
                                      <p:cBhvr>
                                        <p:cTn id="8" dur="1000" fill="hold"/>
                                        <p:tgtEl>
                                          <p:spTgt spid="23556"/>
                                        </p:tgtEl>
                                        <p:attrNameLst>
                                          <p:attrName>ppt_h</p:attrName>
                                        </p:attrNameLst>
                                      </p:cBhvr>
                                      <p:tavLst>
                                        <p:tav tm="0">
                                          <p:val>
                                            <p:strVal val="#ppt_h"/>
                                          </p:val>
                                        </p:tav>
                                        <p:tav tm="100000">
                                          <p:val>
                                            <p:strVal val="#ppt_h"/>
                                          </p:val>
                                        </p:tav>
                                      </p:tavLst>
                                    </p:anim>
                                    <p:animEffect transition="in" filter="fade">
                                      <p:cBhvr>
                                        <p:cTn id="9" dur="1000"/>
                                        <p:tgtEl>
                                          <p:spTgt spid="2355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3558"/>
                                        </p:tgtEl>
                                        <p:attrNameLst>
                                          <p:attrName>style.visibility</p:attrName>
                                        </p:attrNameLst>
                                      </p:cBhvr>
                                      <p:to>
                                        <p:strVal val="visible"/>
                                      </p:to>
                                    </p:set>
                                    <p:anim calcmode="lin" valueType="num">
                                      <p:cBhvr>
                                        <p:cTn id="14" dur="1000" fill="hold"/>
                                        <p:tgtEl>
                                          <p:spTgt spid="23558"/>
                                        </p:tgtEl>
                                        <p:attrNameLst>
                                          <p:attrName>ppt_w</p:attrName>
                                        </p:attrNameLst>
                                      </p:cBhvr>
                                      <p:tavLst>
                                        <p:tav tm="0">
                                          <p:val>
                                            <p:strVal val="#ppt_w*0.70"/>
                                          </p:val>
                                        </p:tav>
                                        <p:tav tm="100000">
                                          <p:val>
                                            <p:strVal val="#ppt_w"/>
                                          </p:val>
                                        </p:tav>
                                      </p:tavLst>
                                    </p:anim>
                                    <p:anim calcmode="lin" valueType="num">
                                      <p:cBhvr>
                                        <p:cTn id="15" dur="1000" fill="hold"/>
                                        <p:tgtEl>
                                          <p:spTgt spid="23558"/>
                                        </p:tgtEl>
                                        <p:attrNameLst>
                                          <p:attrName>ppt_h</p:attrName>
                                        </p:attrNameLst>
                                      </p:cBhvr>
                                      <p:tavLst>
                                        <p:tav tm="0">
                                          <p:val>
                                            <p:strVal val="#ppt_h"/>
                                          </p:val>
                                        </p:tav>
                                        <p:tav tm="100000">
                                          <p:val>
                                            <p:strVal val="#ppt_h"/>
                                          </p:val>
                                        </p:tav>
                                      </p:tavLst>
                                    </p:anim>
                                    <p:animEffect transition="in" filter="fade">
                                      <p:cBhvr>
                                        <p:cTn id="16" dur="1000"/>
                                        <p:tgtEl>
                                          <p:spTgt spid="2355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p:cTn id="19" dur="1000" fill="hold"/>
                                        <p:tgtEl>
                                          <p:spTgt spid="23561"/>
                                        </p:tgtEl>
                                        <p:attrNameLst>
                                          <p:attrName>ppt_w</p:attrName>
                                        </p:attrNameLst>
                                      </p:cBhvr>
                                      <p:tavLst>
                                        <p:tav tm="0">
                                          <p:val>
                                            <p:strVal val="#ppt_w*0.70"/>
                                          </p:val>
                                        </p:tav>
                                        <p:tav tm="100000">
                                          <p:val>
                                            <p:strVal val="#ppt_w"/>
                                          </p:val>
                                        </p:tav>
                                      </p:tavLst>
                                    </p:anim>
                                    <p:anim calcmode="lin" valueType="num">
                                      <p:cBhvr>
                                        <p:cTn id="20" dur="1000" fill="hold"/>
                                        <p:tgtEl>
                                          <p:spTgt spid="23561"/>
                                        </p:tgtEl>
                                        <p:attrNameLst>
                                          <p:attrName>ppt_h</p:attrName>
                                        </p:attrNameLst>
                                      </p:cBhvr>
                                      <p:tavLst>
                                        <p:tav tm="0">
                                          <p:val>
                                            <p:strVal val="#ppt_h"/>
                                          </p:val>
                                        </p:tav>
                                        <p:tav tm="100000">
                                          <p:val>
                                            <p:strVal val="#ppt_h"/>
                                          </p:val>
                                        </p:tav>
                                      </p:tavLst>
                                    </p:anim>
                                    <p:animEffect transition="in" filter="fade">
                                      <p:cBhvr>
                                        <p:cTn id="21" dur="1000"/>
                                        <p:tgtEl>
                                          <p:spTgt spid="2356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3559">
                                            <p:txEl>
                                              <p:pRg st="0" end="0"/>
                                            </p:txEl>
                                          </p:spTgt>
                                        </p:tgtEl>
                                        <p:attrNameLst>
                                          <p:attrName>style.visibility</p:attrName>
                                        </p:attrNameLst>
                                      </p:cBhvr>
                                      <p:to>
                                        <p:strVal val="visible"/>
                                      </p:to>
                                    </p:set>
                                    <p:anim calcmode="lin" valueType="num">
                                      <p:cBhvr>
                                        <p:cTn id="26" dur="1000" fill="hold"/>
                                        <p:tgtEl>
                                          <p:spTgt spid="23559">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23559">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23559">
                                            <p:txEl>
                                              <p:pRg st="0" end="0"/>
                                            </p:txEl>
                                          </p:spTgt>
                                        </p:tgtEl>
                                      </p:cBhvr>
                                    </p:animEffect>
                                  </p:childTnLst>
                                </p:cTn>
                              </p:par>
                            </p:childTnLst>
                          </p:cTn>
                        </p:par>
                        <p:par>
                          <p:cTn id="29" fill="hold">
                            <p:stCondLst>
                              <p:cond delay="1000"/>
                            </p:stCondLst>
                            <p:childTnLst>
                              <p:par>
                                <p:cTn id="30" presetID="55" presetClass="entr" presetSubtype="0" fill="hold" nodeType="afterEffect">
                                  <p:stCondLst>
                                    <p:cond delay="0"/>
                                  </p:stCondLst>
                                  <p:childTnLst>
                                    <p:set>
                                      <p:cBhvr>
                                        <p:cTn id="31" dur="1" fill="hold">
                                          <p:stCondLst>
                                            <p:cond delay="0"/>
                                          </p:stCondLst>
                                        </p:cTn>
                                        <p:tgtEl>
                                          <p:spTgt spid="23559">
                                            <p:txEl>
                                              <p:pRg st="2" end="2"/>
                                            </p:txEl>
                                          </p:spTgt>
                                        </p:tgtEl>
                                        <p:attrNameLst>
                                          <p:attrName>style.visibility</p:attrName>
                                        </p:attrNameLst>
                                      </p:cBhvr>
                                      <p:to>
                                        <p:strVal val="visible"/>
                                      </p:to>
                                    </p:set>
                                    <p:anim calcmode="lin" valueType="num">
                                      <p:cBhvr>
                                        <p:cTn id="32" dur="1000" fill="hold"/>
                                        <p:tgtEl>
                                          <p:spTgt spid="23559">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23559">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23559">
                                            <p:txEl>
                                              <p:pRg st="2" end="2"/>
                                            </p:txEl>
                                          </p:spTgt>
                                        </p:tgtEl>
                                      </p:cBhvr>
                                    </p:animEffect>
                                  </p:childTnLst>
                                </p:cTn>
                              </p:par>
                            </p:childTnLst>
                          </p:cTn>
                        </p:par>
                        <p:par>
                          <p:cTn id="35" fill="hold">
                            <p:stCondLst>
                              <p:cond delay="2000"/>
                            </p:stCondLst>
                            <p:childTnLst>
                              <p:par>
                                <p:cTn id="36" presetID="55" presetClass="entr" presetSubtype="0" fill="hold" nodeType="afterEffect">
                                  <p:stCondLst>
                                    <p:cond delay="0"/>
                                  </p:stCondLst>
                                  <p:childTnLst>
                                    <p:set>
                                      <p:cBhvr>
                                        <p:cTn id="37" dur="1" fill="hold">
                                          <p:stCondLst>
                                            <p:cond delay="0"/>
                                          </p:stCondLst>
                                        </p:cTn>
                                        <p:tgtEl>
                                          <p:spTgt spid="23559">
                                            <p:txEl>
                                              <p:pRg st="4" end="4"/>
                                            </p:txEl>
                                          </p:spTgt>
                                        </p:tgtEl>
                                        <p:attrNameLst>
                                          <p:attrName>style.visibility</p:attrName>
                                        </p:attrNameLst>
                                      </p:cBhvr>
                                      <p:to>
                                        <p:strVal val="visible"/>
                                      </p:to>
                                    </p:set>
                                    <p:anim calcmode="lin" valueType="num">
                                      <p:cBhvr>
                                        <p:cTn id="38" dur="1000" fill="hold"/>
                                        <p:tgtEl>
                                          <p:spTgt spid="23559">
                                            <p:txEl>
                                              <p:pRg st="4" end="4"/>
                                            </p:txEl>
                                          </p:spTgt>
                                        </p:tgtEl>
                                        <p:attrNameLst>
                                          <p:attrName>ppt_w</p:attrName>
                                        </p:attrNameLst>
                                      </p:cBhvr>
                                      <p:tavLst>
                                        <p:tav tm="0">
                                          <p:val>
                                            <p:strVal val="#ppt_w*0.70"/>
                                          </p:val>
                                        </p:tav>
                                        <p:tav tm="100000">
                                          <p:val>
                                            <p:strVal val="#ppt_w"/>
                                          </p:val>
                                        </p:tav>
                                      </p:tavLst>
                                    </p:anim>
                                    <p:anim calcmode="lin" valueType="num">
                                      <p:cBhvr>
                                        <p:cTn id="39" dur="1000" fill="hold"/>
                                        <p:tgtEl>
                                          <p:spTgt spid="23559">
                                            <p:txEl>
                                              <p:pRg st="4" end="4"/>
                                            </p:txEl>
                                          </p:spTgt>
                                        </p:tgtEl>
                                        <p:attrNameLst>
                                          <p:attrName>ppt_h</p:attrName>
                                        </p:attrNameLst>
                                      </p:cBhvr>
                                      <p:tavLst>
                                        <p:tav tm="0">
                                          <p:val>
                                            <p:strVal val="#ppt_h"/>
                                          </p:val>
                                        </p:tav>
                                        <p:tav tm="100000">
                                          <p:val>
                                            <p:strVal val="#ppt_h"/>
                                          </p:val>
                                        </p:tav>
                                      </p:tavLst>
                                    </p:anim>
                                    <p:animEffect transition="in" filter="fade">
                                      <p:cBhvr>
                                        <p:cTn id="40" dur="1000"/>
                                        <p:tgtEl>
                                          <p:spTgt spid="23559">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23560"/>
                                        </p:tgtEl>
                                        <p:attrNameLst>
                                          <p:attrName>style.visibility</p:attrName>
                                        </p:attrNameLst>
                                      </p:cBhvr>
                                      <p:to>
                                        <p:strVal val="visible"/>
                                      </p:to>
                                    </p:set>
                                    <p:anim calcmode="lin" valueType="num">
                                      <p:cBhvr>
                                        <p:cTn id="45" dur="1000" fill="hold"/>
                                        <p:tgtEl>
                                          <p:spTgt spid="23560"/>
                                        </p:tgtEl>
                                        <p:attrNameLst>
                                          <p:attrName>ppt_w</p:attrName>
                                        </p:attrNameLst>
                                      </p:cBhvr>
                                      <p:tavLst>
                                        <p:tav tm="0">
                                          <p:val>
                                            <p:strVal val="#ppt_w*0.70"/>
                                          </p:val>
                                        </p:tav>
                                        <p:tav tm="100000">
                                          <p:val>
                                            <p:strVal val="#ppt_w"/>
                                          </p:val>
                                        </p:tav>
                                      </p:tavLst>
                                    </p:anim>
                                    <p:anim calcmode="lin" valueType="num">
                                      <p:cBhvr>
                                        <p:cTn id="46" dur="1000" fill="hold"/>
                                        <p:tgtEl>
                                          <p:spTgt spid="23560"/>
                                        </p:tgtEl>
                                        <p:attrNameLst>
                                          <p:attrName>ppt_h</p:attrName>
                                        </p:attrNameLst>
                                      </p:cBhvr>
                                      <p:tavLst>
                                        <p:tav tm="0">
                                          <p:val>
                                            <p:strVal val="#ppt_h"/>
                                          </p:val>
                                        </p:tav>
                                        <p:tav tm="100000">
                                          <p:val>
                                            <p:strVal val="#ppt_h"/>
                                          </p:val>
                                        </p:tav>
                                      </p:tavLst>
                                    </p:anim>
                                    <p:animEffect transition="in" filter="fade">
                                      <p:cBhvr>
                                        <p:cTn id="47" dur="1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P spid="2356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0" y="152400"/>
            <a:ext cx="9144000" cy="1431925"/>
          </a:xfrm>
          <a:prstGeom prst="rect">
            <a:avLst/>
          </a:prstGeom>
          <a:noFill/>
          <a:ln w="9525">
            <a:noFill/>
            <a:miter lim="800000"/>
            <a:headEnd/>
            <a:tailEnd/>
          </a:ln>
        </p:spPr>
        <p:txBody>
          <a:bodyPr>
            <a:spAutoFit/>
          </a:bodyPr>
          <a:lstStyle/>
          <a:p>
            <a:pPr algn="ctr"/>
            <a:r>
              <a:rPr lang="en-US" b="1"/>
              <a:t>Moksha</a:t>
            </a:r>
            <a:r>
              <a:rPr lang="en-US"/>
              <a:t>: The </a:t>
            </a:r>
            <a:r>
              <a:rPr lang="en-US" u="sng"/>
              <a:t>ultimate goal of Hinduism</a:t>
            </a:r>
            <a:r>
              <a:rPr lang="en-US"/>
              <a:t>.  To achieve </a:t>
            </a:r>
            <a:r>
              <a:rPr lang="en-US" i="1"/>
              <a:t>Shanti</a:t>
            </a:r>
            <a:r>
              <a:rPr lang="en-US"/>
              <a:t>, or ultimate peace. To </a:t>
            </a:r>
            <a:r>
              <a:rPr lang="en-US" u="sng"/>
              <a:t>be released from the cycle of death and rebirth. </a:t>
            </a:r>
          </a:p>
          <a:p>
            <a:endParaRPr lang="en-US" u="sng"/>
          </a:p>
          <a:p>
            <a:endParaRPr lang="en-US"/>
          </a:p>
        </p:txBody>
      </p:sp>
      <p:sp>
        <p:nvSpPr>
          <p:cNvPr id="24582" name="Text Box 6"/>
          <p:cNvSpPr txBox="1">
            <a:spLocks noChangeArrowheads="1"/>
          </p:cNvSpPr>
          <p:nvPr/>
        </p:nvSpPr>
        <p:spPr bwMode="auto">
          <a:xfrm>
            <a:off x="1524000" y="1046163"/>
            <a:ext cx="6096000" cy="1697037"/>
          </a:xfrm>
          <a:prstGeom prst="rect">
            <a:avLst/>
          </a:prstGeom>
          <a:solidFill>
            <a:schemeClr val="bg1">
              <a:alpha val="43137"/>
            </a:schemeClr>
          </a:solidFill>
          <a:ln w="19050">
            <a:solidFill>
              <a:schemeClr val="tx1"/>
            </a:solidFill>
            <a:miter lim="800000"/>
            <a:headEnd/>
            <a:tailEnd/>
          </a:ln>
        </p:spPr>
        <p:txBody>
          <a:bodyPr>
            <a:spAutoFit/>
          </a:bodyPr>
          <a:lstStyle/>
          <a:p>
            <a:pPr algn="ctr">
              <a:spcBef>
                <a:spcPct val="50000"/>
              </a:spcBef>
            </a:pPr>
            <a:r>
              <a:rPr lang="en-US" b="1"/>
              <a:t>Karma</a:t>
            </a:r>
          </a:p>
          <a:p>
            <a:pPr algn="ctr">
              <a:spcBef>
                <a:spcPct val="50000"/>
              </a:spcBef>
            </a:pPr>
            <a:r>
              <a:rPr lang="en-US"/>
              <a:t> </a:t>
            </a:r>
            <a:r>
              <a:rPr lang="en-US" u="sng"/>
              <a:t>All of the actions in this life that affect your next life</a:t>
            </a:r>
            <a:r>
              <a:rPr lang="en-US"/>
              <a:t>.</a:t>
            </a:r>
          </a:p>
          <a:p>
            <a:pPr algn="ctr">
              <a:spcBef>
                <a:spcPct val="50000"/>
              </a:spcBef>
            </a:pPr>
            <a:r>
              <a:rPr lang="en-US" sz="1800" b="1"/>
              <a:t>Has </a:t>
            </a:r>
            <a:r>
              <a:rPr lang="en-US" sz="1800" b="1" u="sng"/>
              <a:t>nothing</a:t>
            </a:r>
            <a:r>
              <a:rPr lang="en-US" sz="1800" b="1"/>
              <a:t> to do with revenge or retribution</a:t>
            </a:r>
          </a:p>
        </p:txBody>
      </p:sp>
      <p:sp>
        <p:nvSpPr>
          <p:cNvPr id="24584" name="Text Box 8"/>
          <p:cNvSpPr txBox="1">
            <a:spLocks noChangeArrowheads="1"/>
          </p:cNvSpPr>
          <p:nvPr/>
        </p:nvSpPr>
        <p:spPr bwMode="auto">
          <a:xfrm>
            <a:off x="5181600" y="2952750"/>
            <a:ext cx="3657600" cy="1619250"/>
          </a:xfrm>
          <a:prstGeom prst="rect">
            <a:avLst/>
          </a:prstGeom>
          <a:solidFill>
            <a:schemeClr val="bg1">
              <a:alpha val="43137"/>
            </a:schemeClr>
          </a:solidFill>
          <a:ln w="19050">
            <a:solidFill>
              <a:schemeClr val="tx1"/>
            </a:solidFill>
            <a:miter lim="800000"/>
            <a:headEnd/>
            <a:tailEnd/>
          </a:ln>
        </p:spPr>
        <p:txBody>
          <a:bodyPr>
            <a:spAutoFit/>
          </a:bodyPr>
          <a:lstStyle/>
          <a:p>
            <a:pPr algn="ctr">
              <a:spcBef>
                <a:spcPct val="50000"/>
              </a:spcBef>
            </a:pPr>
            <a:r>
              <a:rPr lang="en-US" b="1"/>
              <a:t>Dharma</a:t>
            </a:r>
          </a:p>
          <a:p>
            <a:pPr algn="ctr">
              <a:spcBef>
                <a:spcPct val="50000"/>
              </a:spcBef>
            </a:pPr>
            <a:r>
              <a:rPr lang="en-US" u="sng"/>
              <a:t>Your Duty. The rules you must follow to earn good Karma</a:t>
            </a:r>
            <a:r>
              <a:rPr lang="en-US"/>
              <a:t>.</a:t>
            </a:r>
            <a:r>
              <a:rPr lang="en-US" b="1"/>
              <a:t> </a:t>
            </a:r>
            <a:endParaRPr lang="en-US"/>
          </a:p>
        </p:txBody>
      </p:sp>
      <p:sp>
        <p:nvSpPr>
          <p:cNvPr id="24585" name="Text Box 9"/>
          <p:cNvSpPr txBox="1">
            <a:spLocks noChangeArrowheads="1"/>
          </p:cNvSpPr>
          <p:nvPr/>
        </p:nvSpPr>
        <p:spPr bwMode="auto">
          <a:xfrm>
            <a:off x="2514600" y="4724400"/>
            <a:ext cx="4114800" cy="1787525"/>
          </a:xfrm>
          <a:prstGeom prst="rect">
            <a:avLst/>
          </a:prstGeom>
          <a:solidFill>
            <a:schemeClr val="bg1">
              <a:alpha val="43137"/>
            </a:schemeClr>
          </a:solidFill>
          <a:ln w="19050">
            <a:solidFill>
              <a:schemeClr val="tx1"/>
            </a:solidFill>
            <a:miter lim="800000"/>
            <a:headEnd/>
            <a:tailEnd/>
          </a:ln>
        </p:spPr>
        <p:txBody>
          <a:bodyPr>
            <a:spAutoFit/>
          </a:bodyPr>
          <a:lstStyle/>
          <a:p>
            <a:pPr algn="ctr">
              <a:spcBef>
                <a:spcPct val="50000"/>
              </a:spcBef>
            </a:pPr>
            <a:r>
              <a:rPr lang="en-US" b="1"/>
              <a:t>Samsara</a:t>
            </a:r>
          </a:p>
          <a:p>
            <a:pPr algn="ctr">
              <a:spcBef>
                <a:spcPct val="50000"/>
              </a:spcBef>
            </a:pPr>
            <a:r>
              <a:rPr lang="en-US"/>
              <a:t>Being </a:t>
            </a:r>
            <a:r>
              <a:rPr lang="en-US" u="sng"/>
              <a:t>stuck in the cycle of death and rebirth</a:t>
            </a:r>
            <a:r>
              <a:rPr lang="en-US"/>
              <a:t>.  </a:t>
            </a:r>
          </a:p>
          <a:p>
            <a:pPr algn="ctr">
              <a:spcBef>
                <a:spcPct val="50000"/>
              </a:spcBef>
            </a:pPr>
            <a:r>
              <a:rPr lang="en-US"/>
              <a:t>Suffering</a:t>
            </a:r>
          </a:p>
        </p:txBody>
      </p:sp>
      <p:sp>
        <p:nvSpPr>
          <p:cNvPr id="24586" name="Text Box 10"/>
          <p:cNvSpPr txBox="1">
            <a:spLocks noChangeArrowheads="1"/>
          </p:cNvSpPr>
          <p:nvPr/>
        </p:nvSpPr>
        <p:spPr bwMode="auto">
          <a:xfrm>
            <a:off x="228600" y="3028950"/>
            <a:ext cx="3581400" cy="1452563"/>
          </a:xfrm>
          <a:prstGeom prst="rect">
            <a:avLst/>
          </a:prstGeom>
          <a:solidFill>
            <a:schemeClr val="bg1">
              <a:alpha val="43137"/>
            </a:schemeClr>
          </a:solidFill>
          <a:ln w="19050">
            <a:solidFill>
              <a:schemeClr val="tx1"/>
            </a:solidFill>
            <a:miter lim="800000"/>
            <a:headEnd/>
            <a:tailEnd/>
          </a:ln>
        </p:spPr>
        <p:txBody>
          <a:bodyPr>
            <a:spAutoFit/>
          </a:bodyPr>
          <a:lstStyle/>
          <a:p>
            <a:pPr algn="ctr">
              <a:spcBef>
                <a:spcPct val="50000"/>
              </a:spcBef>
            </a:pPr>
            <a:r>
              <a:rPr lang="en-US" b="1"/>
              <a:t>Moksha</a:t>
            </a:r>
          </a:p>
          <a:p>
            <a:pPr algn="ctr">
              <a:spcBef>
                <a:spcPct val="50000"/>
              </a:spcBef>
            </a:pPr>
            <a:r>
              <a:rPr lang="en-US" u="sng"/>
              <a:t>Union with Brahman.</a:t>
            </a:r>
          </a:p>
          <a:p>
            <a:pPr algn="ctr">
              <a:spcBef>
                <a:spcPct val="50000"/>
              </a:spcBef>
            </a:pPr>
            <a:r>
              <a:rPr lang="en-US" u="sng"/>
              <a:t>Release from Samsara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strVal val="#ppt_w*0.70"/>
                                          </p:val>
                                        </p:tav>
                                        <p:tav tm="100000">
                                          <p:val>
                                            <p:strVal val="#ppt_w"/>
                                          </p:val>
                                        </p:tav>
                                      </p:tavLst>
                                    </p:anim>
                                    <p:anim calcmode="lin" valueType="num">
                                      <p:cBhvr>
                                        <p:cTn id="8" dur="1000" fill="hold"/>
                                        <p:tgtEl>
                                          <p:spTgt spid="24580"/>
                                        </p:tgtEl>
                                        <p:attrNameLst>
                                          <p:attrName>ppt_h</p:attrName>
                                        </p:attrNameLst>
                                      </p:cBhvr>
                                      <p:tavLst>
                                        <p:tav tm="0">
                                          <p:val>
                                            <p:strVal val="#ppt_h"/>
                                          </p:val>
                                        </p:tav>
                                        <p:tav tm="100000">
                                          <p:val>
                                            <p:strVal val="#ppt_h"/>
                                          </p:val>
                                        </p:tav>
                                      </p:tavLst>
                                    </p:anim>
                                    <p:animEffect transition="in" filter="fade">
                                      <p:cBhvr>
                                        <p:cTn id="9" dur="1000"/>
                                        <p:tgtEl>
                                          <p:spTgt spid="2458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582">
                                            <p:bg/>
                                          </p:spTgt>
                                        </p:tgtEl>
                                        <p:attrNameLst>
                                          <p:attrName>style.visibility</p:attrName>
                                        </p:attrNameLst>
                                      </p:cBhvr>
                                      <p:to>
                                        <p:strVal val="visible"/>
                                      </p:to>
                                    </p:set>
                                    <p:anim calcmode="lin" valueType="num">
                                      <p:cBhvr>
                                        <p:cTn id="14" dur="1000" fill="hold"/>
                                        <p:tgtEl>
                                          <p:spTgt spid="24582">
                                            <p:bg/>
                                          </p:spTgt>
                                        </p:tgtEl>
                                        <p:attrNameLst>
                                          <p:attrName>ppt_w</p:attrName>
                                        </p:attrNameLst>
                                      </p:cBhvr>
                                      <p:tavLst>
                                        <p:tav tm="0">
                                          <p:val>
                                            <p:strVal val="#ppt_w*0.70"/>
                                          </p:val>
                                        </p:tav>
                                        <p:tav tm="100000">
                                          <p:val>
                                            <p:strVal val="#ppt_w"/>
                                          </p:val>
                                        </p:tav>
                                      </p:tavLst>
                                    </p:anim>
                                    <p:anim calcmode="lin" valueType="num">
                                      <p:cBhvr>
                                        <p:cTn id="15" dur="1000" fill="hold"/>
                                        <p:tgtEl>
                                          <p:spTgt spid="24582">
                                            <p:bg/>
                                          </p:spTgt>
                                        </p:tgtEl>
                                        <p:attrNameLst>
                                          <p:attrName>ppt_h</p:attrName>
                                        </p:attrNameLst>
                                      </p:cBhvr>
                                      <p:tavLst>
                                        <p:tav tm="0">
                                          <p:val>
                                            <p:strVal val="#ppt_h"/>
                                          </p:val>
                                        </p:tav>
                                        <p:tav tm="100000">
                                          <p:val>
                                            <p:strVal val="#ppt_h"/>
                                          </p:val>
                                        </p:tav>
                                      </p:tavLst>
                                    </p:anim>
                                    <p:animEffect transition="in" filter="fade">
                                      <p:cBhvr>
                                        <p:cTn id="16" dur="1000"/>
                                        <p:tgtEl>
                                          <p:spTgt spid="2458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4582">
                                            <p:txEl>
                                              <p:pRg st="0" end="0"/>
                                            </p:txEl>
                                          </p:spTgt>
                                        </p:tgtEl>
                                        <p:attrNameLst>
                                          <p:attrName>style.visibility</p:attrName>
                                        </p:attrNameLst>
                                      </p:cBhvr>
                                      <p:to>
                                        <p:strVal val="visible"/>
                                      </p:to>
                                    </p:set>
                                    <p:anim calcmode="lin" valueType="num">
                                      <p:cBhvr>
                                        <p:cTn id="21" dur="1000" fill="hold"/>
                                        <p:tgtEl>
                                          <p:spTgt spid="24582">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24582">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2458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4582">
                                            <p:txEl>
                                              <p:pRg st="1" end="1"/>
                                            </p:txEl>
                                          </p:spTgt>
                                        </p:tgtEl>
                                        <p:attrNameLst>
                                          <p:attrName>style.visibility</p:attrName>
                                        </p:attrNameLst>
                                      </p:cBhvr>
                                      <p:to>
                                        <p:strVal val="visible"/>
                                      </p:to>
                                    </p:set>
                                    <p:anim calcmode="lin" valueType="num">
                                      <p:cBhvr>
                                        <p:cTn id="28" dur="1000" fill="hold"/>
                                        <p:tgtEl>
                                          <p:spTgt spid="24582">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24582">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2458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4582">
                                            <p:txEl>
                                              <p:pRg st="2" end="2"/>
                                            </p:txEl>
                                          </p:spTgt>
                                        </p:tgtEl>
                                        <p:attrNameLst>
                                          <p:attrName>style.visibility</p:attrName>
                                        </p:attrNameLst>
                                      </p:cBhvr>
                                      <p:to>
                                        <p:strVal val="visible"/>
                                      </p:to>
                                    </p:set>
                                    <p:anim calcmode="lin" valueType="num">
                                      <p:cBhvr>
                                        <p:cTn id="35" dur="1000" fill="hold"/>
                                        <p:tgtEl>
                                          <p:spTgt spid="24582">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24582">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2458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584"/>
                                        </p:tgtEl>
                                        <p:attrNameLst>
                                          <p:attrName>style.visibility</p:attrName>
                                        </p:attrNameLst>
                                      </p:cBhvr>
                                      <p:to>
                                        <p:strVal val="visible"/>
                                      </p:to>
                                    </p:set>
                                    <p:anim calcmode="lin" valueType="num">
                                      <p:cBhvr>
                                        <p:cTn id="42" dur="1000" fill="hold"/>
                                        <p:tgtEl>
                                          <p:spTgt spid="24584"/>
                                        </p:tgtEl>
                                        <p:attrNameLst>
                                          <p:attrName>ppt_w</p:attrName>
                                        </p:attrNameLst>
                                      </p:cBhvr>
                                      <p:tavLst>
                                        <p:tav tm="0">
                                          <p:val>
                                            <p:strVal val="#ppt_w*0.70"/>
                                          </p:val>
                                        </p:tav>
                                        <p:tav tm="100000">
                                          <p:val>
                                            <p:strVal val="#ppt_w"/>
                                          </p:val>
                                        </p:tav>
                                      </p:tavLst>
                                    </p:anim>
                                    <p:anim calcmode="lin" valueType="num">
                                      <p:cBhvr>
                                        <p:cTn id="43" dur="1000" fill="hold"/>
                                        <p:tgtEl>
                                          <p:spTgt spid="24584"/>
                                        </p:tgtEl>
                                        <p:attrNameLst>
                                          <p:attrName>ppt_h</p:attrName>
                                        </p:attrNameLst>
                                      </p:cBhvr>
                                      <p:tavLst>
                                        <p:tav tm="0">
                                          <p:val>
                                            <p:strVal val="#ppt_h"/>
                                          </p:val>
                                        </p:tav>
                                        <p:tav tm="100000">
                                          <p:val>
                                            <p:strVal val="#ppt_h"/>
                                          </p:val>
                                        </p:tav>
                                      </p:tavLst>
                                    </p:anim>
                                    <p:animEffect transition="in" filter="fade">
                                      <p:cBhvr>
                                        <p:cTn id="44" dur="1000"/>
                                        <p:tgtEl>
                                          <p:spTgt spid="2458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4585"/>
                                        </p:tgtEl>
                                        <p:attrNameLst>
                                          <p:attrName>style.visibility</p:attrName>
                                        </p:attrNameLst>
                                      </p:cBhvr>
                                      <p:to>
                                        <p:strVal val="visible"/>
                                      </p:to>
                                    </p:set>
                                    <p:anim calcmode="lin" valueType="num">
                                      <p:cBhvr>
                                        <p:cTn id="49" dur="1000" fill="hold"/>
                                        <p:tgtEl>
                                          <p:spTgt spid="24585"/>
                                        </p:tgtEl>
                                        <p:attrNameLst>
                                          <p:attrName>ppt_w</p:attrName>
                                        </p:attrNameLst>
                                      </p:cBhvr>
                                      <p:tavLst>
                                        <p:tav tm="0">
                                          <p:val>
                                            <p:strVal val="#ppt_w*0.70"/>
                                          </p:val>
                                        </p:tav>
                                        <p:tav tm="100000">
                                          <p:val>
                                            <p:strVal val="#ppt_w"/>
                                          </p:val>
                                        </p:tav>
                                      </p:tavLst>
                                    </p:anim>
                                    <p:anim calcmode="lin" valueType="num">
                                      <p:cBhvr>
                                        <p:cTn id="50" dur="1000" fill="hold"/>
                                        <p:tgtEl>
                                          <p:spTgt spid="24585"/>
                                        </p:tgtEl>
                                        <p:attrNameLst>
                                          <p:attrName>ppt_h</p:attrName>
                                        </p:attrNameLst>
                                      </p:cBhvr>
                                      <p:tavLst>
                                        <p:tav tm="0">
                                          <p:val>
                                            <p:strVal val="#ppt_h"/>
                                          </p:val>
                                        </p:tav>
                                        <p:tav tm="100000">
                                          <p:val>
                                            <p:strVal val="#ppt_h"/>
                                          </p:val>
                                        </p:tav>
                                      </p:tavLst>
                                    </p:anim>
                                    <p:animEffect transition="in" filter="fade">
                                      <p:cBhvr>
                                        <p:cTn id="51" dur="1000"/>
                                        <p:tgtEl>
                                          <p:spTgt spid="2458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1000" fill="hold"/>
                                        <p:tgtEl>
                                          <p:spTgt spid="24586"/>
                                        </p:tgtEl>
                                        <p:attrNameLst>
                                          <p:attrName>ppt_w</p:attrName>
                                        </p:attrNameLst>
                                      </p:cBhvr>
                                      <p:tavLst>
                                        <p:tav tm="0">
                                          <p:val>
                                            <p:strVal val="#ppt_w*0.70"/>
                                          </p:val>
                                        </p:tav>
                                        <p:tav tm="100000">
                                          <p:val>
                                            <p:strVal val="#ppt_w"/>
                                          </p:val>
                                        </p:tav>
                                      </p:tavLst>
                                    </p:anim>
                                    <p:anim calcmode="lin" valueType="num">
                                      <p:cBhvr>
                                        <p:cTn id="57" dur="1000" fill="hold"/>
                                        <p:tgtEl>
                                          <p:spTgt spid="24586"/>
                                        </p:tgtEl>
                                        <p:attrNameLst>
                                          <p:attrName>ppt_h</p:attrName>
                                        </p:attrNameLst>
                                      </p:cBhvr>
                                      <p:tavLst>
                                        <p:tav tm="0">
                                          <p:val>
                                            <p:strVal val="#ppt_h"/>
                                          </p:val>
                                        </p:tav>
                                        <p:tav tm="100000">
                                          <p:val>
                                            <p:strVal val="#ppt_h"/>
                                          </p:val>
                                        </p:tav>
                                      </p:tavLst>
                                    </p:anim>
                                    <p:animEffect transition="in" filter="fade">
                                      <p:cBhvr>
                                        <p:cTn id="58" dur="10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build="p" animBg="1"/>
      <p:bldP spid="24584" grpId="0" animBg="1"/>
      <p:bldP spid="24585" grpId="0" animBg="1"/>
      <p:bldP spid="2458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52400" y="76200"/>
            <a:ext cx="6019800" cy="6505575"/>
          </a:xfrm>
          <a:prstGeom prst="rect">
            <a:avLst/>
          </a:prstGeom>
          <a:noFill/>
          <a:ln w="9525">
            <a:noFill/>
            <a:miter lim="800000"/>
            <a:headEnd/>
            <a:tailEnd/>
          </a:ln>
        </p:spPr>
        <p:txBody>
          <a:bodyPr>
            <a:spAutoFit/>
          </a:bodyPr>
          <a:lstStyle/>
          <a:p>
            <a:r>
              <a:rPr lang="en-US" sz="2100"/>
              <a:t>Hindus consider all life to be sacred and so they practice the principle of </a:t>
            </a:r>
            <a:r>
              <a:rPr lang="en-US" sz="2100" b="1" u="sng"/>
              <a:t>ahimsa</a:t>
            </a:r>
            <a:r>
              <a:rPr lang="en-US" sz="2100" u="sng"/>
              <a:t>, or non-violence.</a:t>
            </a:r>
          </a:p>
          <a:p>
            <a:r>
              <a:rPr lang="en-US" sz="2100"/>
              <a:t>Because of this many Hindus are vegetarian</a:t>
            </a:r>
          </a:p>
          <a:p>
            <a:r>
              <a:rPr lang="en-US" sz="2100"/>
              <a:t>Cows are Sacred in India because they are seen as the most generous of all animals.</a:t>
            </a:r>
          </a:p>
          <a:p>
            <a:endParaRPr lang="en-US" sz="2100"/>
          </a:p>
          <a:p>
            <a:r>
              <a:rPr lang="en-US" sz="2100"/>
              <a:t>The </a:t>
            </a:r>
            <a:r>
              <a:rPr lang="en-US" sz="2100" u="sng"/>
              <a:t>sacred texts of Hinduism</a:t>
            </a:r>
            <a:r>
              <a:rPr lang="en-US" sz="2100"/>
              <a:t> are the</a:t>
            </a:r>
          </a:p>
          <a:p>
            <a:r>
              <a:rPr lang="en-US" sz="2100" u="sng"/>
              <a:t>Vedas and Upanishads</a:t>
            </a:r>
          </a:p>
          <a:p>
            <a:r>
              <a:rPr lang="en-US" sz="2100"/>
              <a:t>.</a:t>
            </a:r>
          </a:p>
          <a:p>
            <a:r>
              <a:rPr lang="en-US" sz="2100"/>
              <a:t>Phases of Life</a:t>
            </a:r>
          </a:p>
          <a:p>
            <a:r>
              <a:rPr lang="en-US" sz="2100"/>
              <a:t>The First </a:t>
            </a:r>
            <a:r>
              <a:rPr lang="en-US" sz="2100" i="1"/>
              <a:t>Ashrama </a:t>
            </a:r>
            <a:r>
              <a:rPr lang="en-US" sz="2100"/>
              <a:t>- "Brahmacharya" or the Student Stage</a:t>
            </a:r>
            <a:br>
              <a:rPr lang="en-US" sz="2100"/>
            </a:br>
            <a:r>
              <a:rPr lang="en-US" sz="2100"/>
              <a:t>The Second </a:t>
            </a:r>
            <a:r>
              <a:rPr lang="en-US" sz="2100" i="1"/>
              <a:t>Ashrama </a:t>
            </a:r>
            <a:r>
              <a:rPr lang="en-US" sz="2100"/>
              <a:t>- "Grihastha" or the Householder Stage</a:t>
            </a:r>
            <a:br>
              <a:rPr lang="en-US" sz="2100"/>
            </a:br>
            <a:r>
              <a:rPr lang="en-US" sz="2100"/>
              <a:t>The Third </a:t>
            </a:r>
            <a:r>
              <a:rPr lang="en-US" sz="2100" i="1"/>
              <a:t>Ashrama </a:t>
            </a:r>
            <a:r>
              <a:rPr lang="en-US" sz="2100"/>
              <a:t>- "Vanaprastha" or </a:t>
            </a:r>
          </a:p>
          <a:p>
            <a:r>
              <a:rPr lang="en-US" sz="2100"/>
              <a:t>the Hermit Stage, retirement from the householder stage.</a:t>
            </a:r>
          </a:p>
          <a:p>
            <a:r>
              <a:rPr lang="en-US" sz="2100"/>
              <a:t>The Fourth </a:t>
            </a:r>
            <a:r>
              <a:rPr lang="en-US" sz="2100" i="1"/>
              <a:t>Ashrama </a:t>
            </a:r>
            <a:r>
              <a:rPr lang="en-US" sz="2100"/>
              <a:t>- "Sannyasa" or the Wandering Ascetic Stage </a:t>
            </a:r>
          </a:p>
        </p:txBody>
      </p:sp>
      <p:pic>
        <p:nvPicPr>
          <p:cNvPr id="29702" name="Picture 6" descr="42-16919831"/>
          <p:cNvPicPr>
            <a:picLocks noChangeAspect="1" noChangeArrowheads="1"/>
          </p:cNvPicPr>
          <p:nvPr/>
        </p:nvPicPr>
        <p:blipFill>
          <a:blip r:embed="rId3" cstate="print"/>
          <a:srcRect/>
          <a:stretch>
            <a:fillRect/>
          </a:stretch>
        </p:blipFill>
        <p:spPr bwMode="auto">
          <a:xfrm>
            <a:off x="6477000" y="3429000"/>
            <a:ext cx="2160588" cy="3124200"/>
          </a:xfrm>
          <a:prstGeom prst="rect">
            <a:avLst/>
          </a:prstGeom>
          <a:noFill/>
          <a:ln w="9525">
            <a:noFill/>
            <a:miter lim="800000"/>
            <a:headEnd/>
            <a:tailEnd/>
          </a:ln>
        </p:spPr>
      </p:pic>
      <p:pic>
        <p:nvPicPr>
          <p:cNvPr id="29704" name="Picture 8" descr="CL002645"/>
          <p:cNvPicPr>
            <a:picLocks noChangeAspect="1" noChangeArrowheads="1"/>
          </p:cNvPicPr>
          <p:nvPr/>
        </p:nvPicPr>
        <p:blipFill>
          <a:blip r:embed="rId4" cstate="print"/>
          <a:srcRect/>
          <a:stretch>
            <a:fillRect/>
          </a:stretch>
        </p:blipFill>
        <p:spPr bwMode="auto">
          <a:xfrm>
            <a:off x="5867400" y="1084263"/>
            <a:ext cx="2895600" cy="1963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p:cTn id="7" dur="1000" fill="hold"/>
                                        <p:tgtEl>
                                          <p:spTgt spid="297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97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97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9700">
                                            <p:txEl>
                                              <p:pRg st="1" end="1"/>
                                            </p:txEl>
                                          </p:spTgt>
                                        </p:tgtEl>
                                        <p:attrNameLst>
                                          <p:attrName>style.visibility</p:attrName>
                                        </p:attrNameLst>
                                      </p:cBhvr>
                                      <p:to>
                                        <p:strVal val="visible"/>
                                      </p:to>
                                    </p:set>
                                    <p:anim calcmode="lin" valueType="num">
                                      <p:cBhvr>
                                        <p:cTn id="14" dur="1000" fill="hold"/>
                                        <p:tgtEl>
                                          <p:spTgt spid="297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97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97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9700">
                                            <p:txEl>
                                              <p:pRg st="2" end="2"/>
                                            </p:txEl>
                                          </p:spTgt>
                                        </p:tgtEl>
                                        <p:attrNameLst>
                                          <p:attrName>style.visibility</p:attrName>
                                        </p:attrNameLst>
                                      </p:cBhvr>
                                      <p:to>
                                        <p:strVal val="visible"/>
                                      </p:to>
                                    </p:set>
                                    <p:anim calcmode="lin" valueType="num">
                                      <p:cBhvr>
                                        <p:cTn id="21" dur="1000" fill="hold"/>
                                        <p:tgtEl>
                                          <p:spTgt spid="2970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970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9700">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29704"/>
                                        </p:tgtEl>
                                        <p:attrNameLst>
                                          <p:attrName>style.visibility</p:attrName>
                                        </p:attrNameLst>
                                      </p:cBhvr>
                                      <p:to>
                                        <p:strVal val="visible"/>
                                      </p:to>
                                    </p:set>
                                    <p:anim calcmode="lin" valueType="num">
                                      <p:cBhvr>
                                        <p:cTn id="26" dur="1000" fill="hold"/>
                                        <p:tgtEl>
                                          <p:spTgt spid="29704"/>
                                        </p:tgtEl>
                                        <p:attrNameLst>
                                          <p:attrName>ppt_w</p:attrName>
                                        </p:attrNameLst>
                                      </p:cBhvr>
                                      <p:tavLst>
                                        <p:tav tm="0">
                                          <p:val>
                                            <p:strVal val="#ppt_w*0.70"/>
                                          </p:val>
                                        </p:tav>
                                        <p:tav tm="100000">
                                          <p:val>
                                            <p:strVal val="#ppt_w"/>
                                          </p:val>
                                        </p:tav>
                                      </p:tavLst>
                                    </p:anim>
                                    <p:anim calcmode="lin" valueType="num">
                                      <p:cBhvr>
                                        <p:cTn id="27" dur="1000" fill="hold"/>
                                        <p:tgtEl>
                                          <p:spTgt spid="29704"/>
                                        </p:tgtEl>
                                        <p:attrNameLst>
                                          <p:attrName>ppt_h</p:attrName>
                                        </p:attrNameLst>
                                      </p:cBhvr>
                                      <p:tavLst>
                                        <p:tav tm="0">
                                          <p:val>
                                            <p:strVal val="#ppt_h"/>
                                          </p:val>
                                        </p:tav>
                                        <p:tav tm="100000">
                                          <p:val>
                                            <p:strVal val="#ppt_h"/>
                                          </p:val>
                                        </p:tav>
                                      </p:tavLst>
                                    </p:anim>
                                    <p:animEffect transition="in" filter="fade">
                                      <p:cBhvr>
                                        <p:cTn id="28" dur="1000"/>
                                        <p:tgtEl>
                                          <p:spTgt spid="2970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9700">
                                            <p:txEl>
                                              <p:pRg st="4" end="4"/>
                                            </p:txEl>
                                          </p:spTgt>
                                        </p:tgtEl>
                                        <p:attrNameLst>
                                          <p:attrName>style.visibility</p:attrName>
                                        </p:attrNameLst>
                                      </p:cBhvr>
                                      <p:to>
                                        <p:strVal val="visible"/>
                                      </p:to>
                                    </p:set>
                                    <p:anim calcmode="lin" valueType="num">
                                      <p:cBhvr>
                                        <p:cTn id="33" dur="1000" fill="hold"/>
                                        <p:tgtEl>
                                          <p:spTgt spid="29700">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29700">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29700">
                                            <p:txEl>
                                              <p:pRg st="4" end="4"/>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29700">
                                            <p:txEl>
                                              <p:pRg st="5" end="5"/>
                                            </p:txEl>
                                          </p:spTgt>
                                        </p:tgtEl>
                                        <p:attrNameLst>
                                          <p:attrName>style.visibility</p:attrName>
                                        </p:attrNameLst>
                                      </p:cBhvr>
                                      <p:to>
                                        <p:strVal val="visible"/>
                                      </p:to>
                                    </p:set>
                                    <p:anim calcmode="lin" valueType="num">
                                      <p:cBhvr>
                                        <p:cTn id="38" dur="1000" fill="hold"/>
                                        <p:tgtEl>
                                          <p:spTgt spid="29700">
                                            <p:txEl>
                                              <p:pRg st="5" end="5"/>
                                            </p:txEl>
                                          </p:spTgt>
                                        </p:tgtEl>
                                        <p:attrNameLst>
                                          <p:attrName>ppt_w</p:attrName>
                                        </p:attrNameLst>
                                      </p:cBhvr>
                                      <p:tavLst>
                                        <p:tav tm="0">
                                          <p:val>
                                            <p:strVal val="#ppt_w*0.70"/>
                                          </p:val>
                                        </p:tav>
                                        <p:tav tm="100000">
                                          <p:val>
                                            <p:strVal val="#ppt_w"/>
                                          </p:val>
                                        </p:tav>
                                      </p:tavLst>
                                    </p:anim>
                                    <p:anim calcmode="lin" valueType="num">
                                      <p:cBhvr>
                                        <p:cTn id="39" dur="1000" fill="hold"/>
                                        <p:tgtEl>
                                          <p:spTgt spid="29700">
                                            <p:txEl>
                                              <p:pRg st="5" end="5"/>
                                            </p:txEl>
                                          </p:spTgt>
                                        </p:tgtEl>
                                        <p:attrNameLst>
                                          <p:attrName>ppt_h</p:attrName>
                                        </p:attrNameLst>
                                      </p:cBhvr>
                                      <p:tavLst>
                                        <p:tav tm="0">
                                          <p:val>
                                            <p:strVal val="#ppt_h"/>
                                          </p:val>
                                        </p:tav>
                                        <p:tav tm="100000">
                                          <p:val>
                                            <p:strVal val="#ppt_h"/>
                                          </p:val>
                                        </p:tav>
                                      </p:tavLst>
                                    </p:anim>
                                    <p:animEffect transition="in" filter="fade">
                                      <p:cBhvr>
                                        <p:cTn id="40" dur="1000"/>
                                        <p:tgtEl>
                                          <p:spTgt spid="29700">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29700">
                                            <p:txEl>
                                              <p:pRg st="7" end="7"/>
                                            </p:txEl>
                                          </p:spTgt>
                                        </p:tgtEl>
                                        <p:attrNameLst>
                                          <p:attrName>style.visibility</p:attrName>
                                        </p:attrNameLst>
                                      </p:cBhvr>
                                      <p:to>
                                        <p:strVal val="visible"/>
                                      </p:to>
                                    </p:set>
                                    <p:anim calcmode="lin" valueType="num">
                                      <p:cBhvr>
                                        <p:cTn id="45" dur="1000" fill="hold"/>
                                        <p:tgtEl>
                                          <p:spTgt spid="29700">
                                            <p:txEl>
                                              <p:pRg st="7" end="7"/>
                                            </p:txEl>
                                          </p:spTgt>
                                        </p:tgtEl>
                                        <p:attrNameLst>
                                          <p:attrName>ppt_w</p:attrName>
                                        </p:attrNameLst>
                                      </p:cBhvr>
                                      <p:tavLst>
                                        <p:tav tm="0">
                                          <p:val>
                                            <p:strVal val="#ppt_w*0.70"/>
                                          </p:val>
                                        </p:tav>
                                        <p:tav tm="100000">
                                          <p:val>
                                            <p:strVal val="#ppt_w"/>
                                          </p:val>
                                        </p:tav>
                                      </p:tavLst>
                                    </p:anim>
                                    <p:anim calcmode="lin" valueType="num">
                                      <p:cBhvr>
                                        <p:cTn id="46" dur="1000" fill="hold"/>
                                        <p:tgtEl>
                                          <p:spTgt spid="29700">
                                            <p:txEl>
                                              <p:pRg st="7" end="7"/>
                                            </p:txEl>
                                          </p:spTgt>
                                        </p:tgtEl>
                                        <p:attrNameLst>
                                          <p:attrName>ppt_h</p:attrName>
                                        </p:attrNameLst>
                                      </p:cBhvr>
                                      <p:tavLst>
                                        <p:tav tm="0">
                                          <p:val>
                                            <p:strVal val="#ppt_h"/>
                                          </p:val>
                                        </p:tav>
                                        <p:tav tm="100000">
                                          <p:val>
                                            <p:strVal val="#ppt_h"/>
                                          </p:val>
                                        </p:tav>
                                      </p:tavLst>
                                    </p:anim>
                                    <p:animEffect transition="in" filter="fade">
                                      <p:cBhvr>
                                        <p:cTn id="47" dur="1000"/>
                                        <p:tgtEl>
                                          <p:spTgt spid="29700">
                                            <p:txEl>
                                              <p:pRg st="7" end="7"/>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29702"/>
                                        </p:tgtEl>
                                        <p:attrNameLst>
                                          <p:attrName>style.visibility</p:attrName>
                                        </p:attrNameLst>
                                      </p:cBhvr>
                                      <p:to>
                                        <p:strVal val="visible"/>
                                      </p:to>
                                    </p:set>
                                    <p:anim calcmode="lin" valueType="num">
                                      <p:cBhvr>
                                        <p:cTn id="50" dur="1000" fill="hold"/>
                                        <p:tgtEl>
                                          <p:spTgt spid="29702"/>
                                        </p:tgtEl>
                                        <p:attrNameLst>
                                          <p:attrName>ppt_w</p:attrName>
                                        </p:attrNameLst>
                                      </p:cBhvr>
                                      <p:tavLst>
                                        <p:tav tm="0">
                                          <p:val>
                                            <p:strVal val="#ppt_w*0.70"/>
                                          </p:val>
                                        </p:tav>
                                        <p:tav tm="100000">
                                          <p:val>
                                            <p:strVal val="#ppt_w"/>
                                          </p:val>
                                        </p:tav>
                                      </p:tavLst>
                                    </p:anim>
                                    <p:anim calcmode="lin" valueType="num">
                                      <p:cBhvr>
                                        <p:cTn id="51" dur="1000" fill="hold"/>
                                        <p:tgtEl>
                                          <p:spTgt spid="29702"/>
                                        </p:tgtEl>
                                        <p:attrNameLst>
                                          <p:attrName>ppt_h</p:attrName>
                                        </p:attrNameLst>
                                      </p:cBhvr>
                                      <p:tavLst>
                                        <p:tav tm="0">
                                          <p:val>
                                            <p:strVal val="#ppt_h"/>
                                          </p:val>
                                        </p:tav>
                                        <p:tav tm="100000">
                                          <p:val>
                                            <p:strVal val="#ppt_h"/>
                                          </p:val>
                                        </p:tav>
                                      </p:tavLst>
                                    </p:anim>
                                    <p:animEffect transition="in" filter="fade">
                                      <p:cBhvr>
                                        <p:cTn id="52" dur="1000"/>
                                        <p:tgtEl>
                                          <p:spTgt spid="29702"/>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29700">
                                            <p:txEl>
                                              <p:pRg st="8" end="8"/>
                                            </p:txEl>
                                          </p:spTgt>
                                        </p:tgtEl>
                                        <p:attrNameLst>
                                          <p:attrName>style.visibility</p:attrName>
                                        </p:attrNameLst>
                                      </p:cBhvr>
                                      <p:to>
                                        <p:strVal val="visible"/>
                                      </p:to>
                                    </p:set>
                                    <p:anim calcmode="lin" valueType="num">
                                      <p:cBhvr>
                                        <p:cTn id="57" dur="1000" fill="hold"/>
                                        <p:tgtEl>
                                          <p:spTgt spid="29700">
                                            <p:txEl>
                                              <p:pRg st="8" end="8"/>
                                            </p:txEl>
                                          </p:spTgt>
                                        </p:tgtEl>
                                        <p:attrNameLst>
                                          <p:attrName>ppt_w</p:attrName>
                                        </p:attrNameLst>
                                      </p:cBhvr>
                                      <p:tavLst>
                                        <p:tav tm="0">
                                          <p:val>
                                            <p:strVal val="#ppt_w*0.70"/>
                                          </p:val>
                                        </p:tav>
                                        <p:tav tm="100000">
                                          <p:val>
                                            <p:strVal val="#ppt_w"/>
                                          </p:val>
                                        </p:tav>
                                      </p:tavLst>
                                    </p:anim>
                                    <p:anim calcmode="lin" valueType="num">
                                      <p:cBhvr>
                                        <p:cTn id="58" dur="1000" fill="hold"/>
                                        <p:tgtEl>
                                          <p:spTgt spid="29700">
                                            <p:txEl>
                                              <p:pRg st="8" end="8"/>
                                            </p:txEl>
                                          </p:spTgt>
                                        </p:tgtEl>
                                        <p:attrNameLst>
                                          <p:attrName>ppt_h</p:attrName>
                                        </p:attrNameLst>
                                      </p:cBhvr>
                                      <p:tavLst>
                                        <p:tav tm="0">
                                          <p:val>
                                            <p:strVal val="#ppt_h"/>
                                          </p:val>
                                        </p:tav>
                                        <p:tav tm="100000">
                                          <p:val>
                                            <p:strVal val="#ppt_h"/>
                                          </p:val>
                                        </p:tav>
                                      </p:tavLst>
                                    </p:anim>
                                    <p:animEffect transition="in" filter="fade">
                                      <p:cBhvr>
                                        <p:cTn id="59" dur="1000"/>
                                        <p:tgtEl>
                                          <p:spTgt spid="29700">
                                            <p:txEl>
                                              <p:pRg st="8" end="8"/>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29700">
                                            <p:txEl>
                                              <p:pRg st="9" end="9"/>
                                            </p:txEl>
                                          </p:spTgt>
                                        </p:tgtEl>
                                        <p:attrNameLst>
                                          <p:attrName>style.visibility</p:attrName>
                                        </p:attrNameLst>
                                      </p:cBhvr>
                                      <p:to>
                                        <p:strVal val="visible"/>
                                      </p:to>
                                    </p:set>
                                    <p:anim calcmode="lin" valueType="num">
                                      <p:cBhvr>
                                        <p:cTn id="62" dur="1000" fill="hold"/>
                                        <p:tgtEl>
                                          <p:spTgt spid="29700">
                                            <p:txEl>
                                              <p:pRg st="9" end="9"/>
                                            </p:txEl>
                                          </p:spTgt>
                                        </p:tgtEl>
                                        <p:attrNameLst>
                                          <p:attrName>ppt_w</p:attrName>
                                        </p:attrNameLst>
                                      </p:cBhvr>
                                      <p:tavLst>
                                        <p:tav tm="0">
                                          <p:val>
                                            <p:strVal val="#ppt_w*0.70"/>
                                          </p:val>
                                        </p:tav>
                                        <p:tav tm="100000">
                                          <p:val>
                                            <p:strVal val="#ppt_w"/>
                                          </p:val>
                                        </p:tav>
                                      </p:tavLst>
                                    </p:anim>
                                    <p:anim calcmode="lin" valueType="num">
                                      <p:cBhvr>
                                        <p:cTn id="63" dur="1000" fill="hold"/>
                                        <p:tgtEl>
                                          <p:spTgt spid="29700">
                                            <p:txEl>
                                              <p:pRg st="9" end="9"/>
                                            </p:txEl>
                                          </p:spTgt>
                                        </p:tgtEl>
                                        <p:attrNameLst>
                                          <p:attrName>ppt_h</p:attrName>
                                        </p:attrNameLst>
                                      </p:cBhvr>
                                      <p:tavLst>
                                        <p:tav tm="0">
                                          <p:val>
                                            <p:strVal val="#ppt_h"/>
                                          </p:val>
                                        </p:tav>
                                        <p:tav tm="100000">
                                          <p:val>
                                            <p:strVal val="#ppt_h"/>
                                          </p:val>
                                        </p:tav>
                                      </p:tavLst>
                                    </p:anim>
                                    <p:animEffect transition="in" filter="fade">
                                      <p:cBhvr>
                                        <p:cTn id="64" dur="1000"/>
                                        <p:tgtEl>
                                          <p:spTgt spid="29700">
                                            <p:txEl>
                                              <p:pRg st="9" end="9"/>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29700">
                                            <p:txEl>
                                              <p:pRg st="10" end="10"/>
                                            </p:txEl>
                                          </p:spTgt>
                                        </p:tgtEl>
                                        <p:attrNameLst>
                                          <p:attrName>style.visibility</p:attrName>
                                        </p:attrNameLst>
                                      </p:cBhvr>
                                      <p:to>
                                        <p:strVal val="visible"/>
                                      </p:to>
                                    </p:set>
                                    <p:anim calcmode="lin" valueType="num">
                                      <p:cBhvr>
                                        <p:cTn id="67" dur="1000" fill="hold"/>
                                        <p:tgtEl>
                                          <p:spTgt spid="29700">
                                            <p:txEl>
                                              <p:pRg st="10" end="10"/>
                                            </p:txEl>
                                          </p:spTgt>
                                        </p:tgtEl>
                                        <p:attrNameLst>
                                          <p:attrName>ppt_w</p:attrName>
                                        </p:attrNameLst>
                                      </p:cBhvr>
                                      <p:tavLst>
                                        <p:tav tm="0">
                                          <p:val>
                                            <p:strVal val="#ppt_w*0.70"/>
                                          </p:val>
                                        </p:tav>
                                        <p:tav tm="100000">
                                          <p:val>
                                            <p:strVal val="#ppt_w"/>
                                          </p:val>
                                        </p:tav>
                                      </p:tavLst>
                                    </p:anim>
                                    <p:anim calcmode="lin" valueType="num">
                                      <p:cBhvr>
                                        <p:cTn id="68" dur="1000" fill="hold"/>
                                        <p:tgtEl>
                                          <p:spTgt spid="29700">
                                            <p:txEl>
                                              <p:pRg st="10" end="10"/>
                                            </p:txEl>
                                          </p:spTgt>
                                        </p:tgtEl>
                                        <p:attrNameLst>
                                          <p:attrName>ppt_h</p:attrName>
                                        </p:attrNameLst>
                                      </p:cBhvr>
                                      <p:tavLst>
                                        <p:tav tm="0">
                                          <p:val>
                                            <p:strVal val="#ppt_h"/>
                                          </p:val>
                                        </p:tav>
                                        <p:tav tm="100000">
                                          <p:val>
                                            <p:strVal val="#ppt_h"/>
                                          </p:val>
                                        </p:tav>
                                      </p:tavLst>
                                    </p:anim>
                                    <p:animEffect transition="in" filter="fade">
                                      <p:cBhvr>
                                        <p:cTn id="69" dur="1000"/>
                                        <p:tgtEl>
                                          <p:spTgt spid="2970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152400" y="228600"/>
            <a:ext cx="8915400" cy="3168650"/>
          </a:xfrm>
          <a:prstGeom prst="rect">
            <a:avLst/>
          </a:prstGeom>
          <a:noFill/>
          <a:ln w="9525">
            <a:noFill/>
            <a:miter lim="800000"/>
            <a:headEnd/>
            <a:tailEnd/>
          </a:ln>
        </p:spPr>
        <p:txBody>
          <a:bodyPr>
            <a:spAutoFit/>
          </a:bodyPr>
          <a:lstStyle/>
          <a:p>
            <a:pPr algn="ctr"/>
            <a:r>
              <a:rPr lang="en-US" sz="2600" b="1" u="sng"/>
              <a:t>Yoga</a:t>
            </a:r>
          </a:p>
          <a:p>
            <a:pPr algn="ctr"/>
            <a:r>
              <a:rPr lang="en-US"/>
              <a:t>Was developed as a method of </a:t>
            </a:r>
            <a:r>
              <a:rPr lang="en-US" u="sng"/>
              <a:t>training the body to achieve oneness with Brahman. </a:t>
            </a:r>
          </a:p>
          <a:p>
            <a:pPr algn="ctr"/>
            <a:r>
              <a:rPr lang="en-US" u="sng"/>
              <a:t>It is a form of meditation</a:t>
            </a:r>
          </a:p>
          <a:p>
            <a:pPr algn="ctr"/>
            <a:r>
              <a:rPr lang="en-US"/>
              <a:t>Yoga entails mastery over the body, mind, and emotional self, and transcendence of desire. According to the followers, the Yogi eventually reaches the enlightened state (</a:t>
            </a:r>
            <a:r>
              <a:rPr lang="en-US" i="1"/>
              <a:t>Moksha</a:t>
            </a:r>
            <a:r>
              <a:rPr lang="en-US"/>
              <a:t>) where there is a cessation of thought and an experience of blissful union. </a:t>
            </a:r>
          </a:p>
          <a:p>
            <a:pPr algn="ctr"/>
            <a:r>
              <a:rPr lang="en-US"/>
              <a:t>(Wikipedia)</a:t>
            </a:r>
          </a:p>
        </p:txBody>
      </p:sp>
      <p:pic>
        <p:nvPicPr>
          <p:cNvPr id="25606" name="Picture 6" descr="DA001064"/>
          <p:cNvPicPr>
            <a:picLocks noChangeAspect="1" noChangeArrowheads="1"/>
          </p:cNvPicPr>
          <p:nvPr/>
        </p:nvPicPr>
        <p:blipFill>
          <a:blip r:embed="rId3" cstate="print"/>
          <a:srcRect/>
          <a:stretch>
            <a:fillRect/>
          </a:stretch>
        </p:blipFill>
        <p:spPr bwMode="auto">
          <a:xfrm>
            <a:off x="457200" y="3854450"/>
            <a:ext cx="4114800" cy="2701925"/>
          </a:xfrm>
          <a:prstGeom prst="rect">
            <a:avLst/>
          </a:prstGeom>
          <a:noFill/>
          <a:ln w="9525">
            <a:noFill/>
            <a:miter lim="800000"/>
            <a:headEnd/>
            <a:tailEnd/>
          </a:ln>
        </p:spPr>
      </p:pic>
      <p:pic>
        <p:nvPicPr>
          <p:cNvPr id="25608" name="Picture 8" descr="CJ001919"/>
          <p:cNvPicPr>
            <a:picLocks noChangeAspect="1" noChangeArrowheads="1"/>
          </p:cNvPicPr>
          <p:nvPr/>
        </p:nvPicPr>
        <p:blipFill>
          <a:blip r:embed="rId4" cstate="print"/>
          <a:srcRect/>
          <a:stretch>
            <a:fillRect/>
          </a:stretch>
        </p:blipFill>
        <p:spPr bwMode="auto">
          <a:xfrm>
            <a:off x="4724400" y="3810000"/>
            <a:ext cx="4114800" cy="2784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p:cTn id="7" dur="1000" fill="hold"/>
                                        <p:tgtEl>
                                          <p:spTgt spid="2560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560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5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604">
                                            <p:txEl>
                                              <p:pRg st="1" end="1"/>
                                            </p:txEl>
                                          </p:spTgt>
                                        </p:tgtEl>
                                        <p:attrNameLst>
                                          <p:attrName>style.visibility</p:attrName>
                                        </p:attrNameLst>
                                      </p:cBhvr>
                                      <p:to>
                                        <p:strVal val="visible"/>
                                      </p:to>
                                    </p:set>
                                    <p:anim calcmode="lin" valueType="num">
                                      <p:cBhvr>
                                        <p:cTn id="14" dur="1000" fill="hold"/>
                                        <p:tgtEl>
                                          <p:spTgt spid="2560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560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560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5604">
                                            <p:txEl>
                                              <p:pRg st="2" end="2"/>
                                            </p:txEl>
                                          </p:spTgt>
                                        </p:tgtEl>
                                        <p:attrNameLst>
                                          <p:attrName>style.visibility</p:attrName>
                                        </p:attrNameLst>
                                      </p:cBhvr>
                                      <p:to>
                                        <p:strVal val="visible"/>
                                      </p:to>
                                    </p:set>
                                    <p:anim calcmode="lin" valueType="num">
                                      <p:cBhvr>
                                        <p:cTn id="21" dur="1000" fill="hold"/>
                                        <p:tgtEl>
                                          <p:spTgt spid="2560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560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560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5604">
                                            <p:txEl>
                                              <p:pRg st="3" end="3"/>
                                            </p:txEl>
                                          </p:spTgt>
                                        </p:tgtEl>
                                        <p:attrNameLst>
                                          <p:attrName>style.visibility</p:attrName>
                                        </p:attrNameLst>
                                      </p:cBhvr>
                                      <p:to>
                                        <p:strVal val="visible"/>
                                      </p:to>
                                    </p:set>
                                    <p:anim calcmode="lin" valueType="num">
                                      <p:cBhvr>
                                        <p:cTn id="28" dur="1000" fill="hold"/>
                                        <p:tgtEl>
                                          <p:spTgt spid="2560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560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560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5604">
                                            <p:txEl>
                                              <p:pRg st="4" end="4"/>
                                            </p:txEl>
                                          </p:spTgt>
                                        </p:tgtEl>
                                        <p:attrNameLst>
                                          <p:attrName>style.visibility</p:attrName>
                                        </p:attrNameLst>
                                      </p:cBhvr>
                                      <p:to>
                                        <p:strVal val="visible"/>
                                      </p:to>
                                    </p:set>
                                    <p:anim calcmode="lin" valueType="num">
                                      <p:cBhvr>
                                        <p:cTn id="35" dur="1000" fill="hold"/>
                                        <p:tgtEl>
                                          <p:spTgt spid="2560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560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5604">
                                            <p:txEl>
                                              <p:pRg st="4" end="4"/>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25606"/>
                                        </p:tgtEl>
                                        <p:attrNameLst>
                                          <p:attrName>style.visibility</p:attrName>
                                        </p:attrNameLst>
                                      </p:cBhvr>
                                      <p:to>
                                        <p:strVal val="visible"/>
                                      </p:to>
                                    </p:set>
                                    <p:anim calcmode="lin" valueType="num">
                                      <p:cBhvr>
                                        <p:cTn id="40" dur="1000" fill="hold"/>
                                        <p:tgtEl>
                                          <p:spTgt spid="25606"/>
                                        </p:tgtEl>
                                        <p:attrNameLst>
                                          <p:attrName>ppt_w</p:attrName>
                                        </p:attrNameLst>
                                      </p:cBhvr>
                                      <p:tavLst>
                                        <p:tav tm="0">
                                          <p:val>
                                            <p:strVal val="#ppt_w*0.70"/>
                                          </p:val>
                                        </p:tav>
                                        <p:tav tm="100000">
                                          <p:val>
                                            <p:strVal val="#ppt_w"/>
                                          </p:val>
                                        </p:tav>
                                      </p:tavLst>
                                    </p:anim>
                                    <p:anim calcmode="lin" valueType="num">
                                      <p:cBhvr>
                                        <p:cTn id="41" dur="1000" fill="hold"/>
                                        <p:tgtEl>
                                          <p:spTgt spid="25606"/>
                                        </p:tgtEl>
                                        <p:attrNameLst>
                                          <p:attrName>ppt_h</p:attrName>
                                        </p:attrNameLst>
                                      </p:cBhvr>
                                      <p:tavLst>
                                        <p:tav tm="0">
                                          <p:val>
                                            <p:strVal val="#ppt_h"/>
                                          </p:val>
                                        </p:tav>
                                        <p:tav tm="100000">
                                          <p:val>
                                            <p:strVal val="#ppt_h"/>
                                          </p:val>
                                        </p:tav>
                                      </p:tavLst>
                                    </p:anim>
                                    <p:animEffect transition="in" filter="fade">
                                      <p:cBhvr>
                                        <p:cTn id="42" dur="1000"/>
                                        <p:tgtEl>
                                          <p:spTgt spid="25606"/>
                                        </p:tgtEl>
                                      </p:cBhvr>
                                    </p:animEffect>
                                  </p:childTnLst>
                                </p:cTn>
                              </p:par>
                              <p:par>
                                <p:cTn id="43" presetID="55" presetClass="entr" presetSubtype="0" fill="hold" nodeType="withEffect">
                                  <p:stCondLst>
                                    <p:cond delay="0"/>
                                  </p:stCondLst>
                                  <p:childTnLst>
                                    <p:set>
                                      <p:cBhvr>
                                        <p:cTn id="44" dur="1" fill="hold">
                                          <p:stCondLst>
                                            <p:cond delay="0"/>
                                          </p:stCondLst>
                                        </p:cTn>
                                        <p:tgtEl>
                                          <p:spTgt spid="25608"/>
                                        </p:tgtEl>
                                        <p:attrNameLst>
                                          <p:attrName>style.visibility</p:attrName>
                                        </p:attrNameLst>
                                      </p:cBhvr>
                                      <p:to>
                                        <p:strVal val="visible"/>
                                      </p:to>
                                    </p:set>
                                    <p:anim calcmode="lin" valueType="num">
                                      <p:cBhvr>
                                        <p:cTn id="45" dur="1000" fill="hold"/>
                                        <p:tgtEl>
                                          <p:spTgt spid="25608"/>
                                        </p:tgtEl>
                                        <p:attrNameLst>
                                          <p:attrName>ppt_w</p:attrName>
                                        </p:attrNameLst>
                                      </p:cBhvr>
                                      <p:tavLst>
                                        <p:tav tm="0">
                                          <p:val>
                                            <p:strVal val="#ppt_w*0.70"/>
                                          </p:val>
                                        </p:tav>
                                        <p:tav tm="100000">
                                          <p:val>
                                            <p:strVal val="#ppt_w"/>
                                          </p:val>
                                        </p:tav>
                                      </p:tavLst>
                                    </p:anim>
                                    <p:anim calcmode="lin" valueType="num">
                                      <p:cBhvr>
                                        <p:cTn id="46" dur="1000" fill="hold"/>
                                        <p:tgtEl>
                                          <p:spTgt spid="25608"/>
                                        </p:tgtEl>
                                        <p:attrNameLst>
                                          <p:attrName>ppt_h</p:attrName>
                                        </p:attrNameLst>
                                      </p:cBhvr>
                                      <p:tavLst>
                                        <p:tav tm="0">
                                          <p:val>
                                            <p:strVal val="#ppt_h"/>
                                          </p:val>
                                        </p:tav>
                                        <p:tav tm="100000">
                                          <p:val>
                                            <p:strVal val="#ppt_h"/>
                                          </p:val>
                                        </p:tav>
                                      </p:tavLst>
                                    </p:anim>
                                    <p:animEffect transition="in" filter="fade">
                                      <p:cBhvr>
                                        <p:cTn id="47" dur="10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0" y="152400"/>
            <a:ext cx="9144000" cy="1616075"/>
          </a:xfrm>
          <a:prstGeom prst="rect">
            <a:avLst/>
          </a:prstGeom>
          <a:noFill/>
          <a:ln w="9525">
            <a:noFill/>
            <a:miter lim="800000"/>
            <a:headEnd/>
            <a:tailEnd/>
          </a:ln>
        </p:spPr>
        <p:txBody>
          <a:bodyPr>
            <a:spAutoFit/>
          </a:bodyPr>
          <a:lstStyle/>
          <a:p>
            <a:pPr algn="ctr"/>
            <a:r>
              <a:rPr lang="en-US" sz="2000" b="1"/>
              <a:t>The Caste System</a:t>
            </a:r>
          </a:p>
          <a:p>
            <a:pPr algn="ctr"/>
            <a:r>
              <a:rPr lang="en-US" sz="2000"/>
              <a:t>The Caste System is a </a:t>
            </a:r>
            <a:r>
              <a:rPr lang="en-US" sz="2000" u="sng"/>
              <a:t>system of social division in India.</a:t>
            </a:r>
          </a:p>
          <a:p>
            <a:pPr algn="ctr"/>
            <a:r>
              <a:rPr lang="en-US" sz="2000"/>
              <a:t>There is some debate as to it origins, but it is made up of four main castes and several sub-castes.  </a:t>
            </a:r>
            <a:r>
              <a:rPr lang="en-US" sz="2000" u="sng"/>
              <a:t>You are born into your caste and may not change your caste within your lifetime</a:t>
            </a:r>
            <a:r>
              <a:rPr lang="en-US" sz="2000"/>
              <a:t>. </a:t>
            </a:r>
          </a:p>
        </p:txBody>
      </p:sp>
      <p:sp>
        <p:nvSpPr>
          <p:cNvPr id="26629" name="Text Box 5"/>
          <p:cNvSpPr txBox="1">
            <a:spLocks noChangeArrowheads="1"/>
          </p:cNvSpPr>
          <p:nvPr/>
        </p:nvSpPr>
        <p:spPr bwMode="auto">
          <a:xfrm>
            <a:off x="304800" y="1600200"/>
            <a:ext cx="4800600" cy="1006475"/>
          </a:xfrm>
          <a:prstGeom prst="rect">
            <a:avLst/>
          </a:prstGeom>
          <a:noFill/>
          <a:ln w="9525">
            <a:noFill/>
            <a:miter lim="800000"/>
            <a:headEnd/>
            <a:tailEnd/>
          </a:ln>
        </p:spPr>
        <p:txBody>
          <a:bodyPr>
            <a:spAutoFit/>
          </a:bodyPr>
          <a:lstStyle/>
          <a:p>
            <a:r>
              <a:rPr lang="en-US" sz="2000" b="1"/>
              <a:t>Brahmins</a:t>
            </a:r>
            <a:endParaRPr lang="en-US" sz="2000"/>
          </a:p>
          <a:p>
            <a:r>
              <a:rPr lang="en-US" sz="2000"/>
              <a:t> </a:t>
            </a:r>
            <a:r>
              <a:rPr lang="en-US" sz="2000" u="sng"/>
              <a:t>The top caste, the priests</a:t>
            </a:r>
            <a:r>
              <a:rPr lang="en-US" sz="2000"/>
              <a:t>.  They are the </a:t>
            </a:r>
            <a:r>
              <a:rPr lang="en-US" sz="2000" u="sng"/>
              <a:t>closest to Brahman</a:t>
            </a:r>
          </a:p>
        </p:txBody>
      </p:sp>
      <p:sp>
        <p:nvSpPr>
          <p:cNvPr id="26630" name="Text Box 6"/>
          <p:cNvSpPr txBox="1">
            <a:spLocks noChangeArrowheads="1"/>
          </p:cNvSpPr>
          <p:nvPr/>
        </p:nvSpPr>
        <p:spPr bwMode="auto">
          <a:xfrm>
            <a:off x="269875" y="2667000"/>
            <a:ext cx="4911725" cy="1006475"/>
          </a:xfrm>
          <a:prstGeom prst="rect">
            <a:avLst/>
          </a:prstGeom>
          <a:noFill/>
          <a:ln w="9525">
            <a:noFill/>
            <a:miter lim="800000"/>
            <a:headEnd/>
            <a:tailEnd/>
          </a:ln>
        </p:spPr>
        <p:txBody>
          <a:bodyPr>
            <a:spAutoFit/>
          </a:bodyPr>
          <a:lstStyle/>
          <a:p>
            <a:r>
              <a:rPr lang="en-US" sz="2000" b="1"/>
              <a:t>Kshatryias</a:t>
            </a:r>
          </a:p>
          <a:p>
            <a:r>
              <a:rPr lang="en-US" sz="2000"/>
              <a:t>Second Caste, the </a:t>
            </a:r>
          </a:p>
          <a:p>
            <a:r>
              <a:rPr lang="en-US" sz="2000" u="sng"/>
              <a:t>warriors and princes</a:t>
            </a:r>
          </a:p>
        </p:txBody>
      </p:sp>
      <p:sp>
        <p:nvSpPr>
          <p:cNvPr id="26631" name="Rectangle 7"/>
          <p:cNvSpPr>
            <a:spLocks noChangeArrowheads="1"/>
          </p:cNvSpPr>
          <p:nvPr/>
        </p:nvSpPr>
        <p:spPr bwMode="auto">
          <a:xfrm>
            <a:off x="228600" y="3717925"/>
            <a:ext cx="4495800" cy="1006475"/>
          </a:xfrm>
          <a:prstGeom prst="rect">
            <a:avLst/>
          </a:prstGeom>
          <a:noFill/>
          <a:ln w="9525">
            <a:noFill/>
            <a:miter lim="800000"/>
            <a:headEnd/>
            <a:tailEnd/>
          </a:ln>
        </p:spPr>
        <p:txBody>
          <a:bodyPr anchor="ctr">
            <a:spAutoFit/>
          </a:bodyPr>
          <a:lstStyle/>
          <a:p>
            <a:r>
              <a:rPr lang="en-US" sz="2000" b="1"/>
              <a:t>Vaishya</a:t>
            </a:r>
          </a:p>
          <a:p>
            <a:r>
              <a:rPr lang="en-US" sz="2000" u="sng"/>
              <a:t>Merchants, artisans and landowners</a:t>
            </a:r>
          </a:p>
          <a:p>
            <a:r>
              <a:rPr lang="en-US" sz="2000" u="sng"/>
              <a:t>(Skilled workers) </a:t>
            </a:r>
          </a:p>
        </p:txBody>
      </p:sp>
      <p:sp>
        <p:nvSpPr>
          <p:cNvPr id="26632" name="Rectangle 8"/>
          <p:cNvSpPr>
            <a:spLocks noChangeArrowheads="1"/>
          </p:cNvSpPr>
          <p:nvPr/>
        </p:nvSpPr>
        <p:spPr bwMode="auto">
          <a:xfrm>
            <a:off x="228600" y="4708525"/>
            <a:ext cx="3898900" cy="1006475"/>
          </a:xfrm>
          <a:prstGeom prst="rect">
            <a:avLst/>
          </a:prstGeom>
          <a:noFill/>
          <a:ln w="9525">
            <a:noFill/>
            <a:miter lim="800000"/>
            <a:headEnd/>
            <a:tailEnd/>
          </a:ln>
        </p:spPr>
        <p:txBody>
          <a:bodyPr anchor="ctr">
            <a:spAutoFit/>
          </a:bodyPr>
          <a:lstStyle/>
          <a:p>
            <a:r>
              <a:rPr lang="en-US" sz="2000" b="1"/>
              <a:t>Shudra</a:t>
            </a:r>
          </a:p>
          <a:p>
            <a:r>
              <a:rPr lang="en-US" sz="2000" u="sng"/>
              <a:t>The workers, the lowest caste.</a:t>
            </a:r>
          </a:p>
          <a:p>
            <a:r>
              <a:rPr lang="en-US" sz="2000" u="sng"/>
              <a:t>(unskilled workers</a:t>
            </a:r>
            <a:r>
              <a:rPr lang="en-US" sz="2000"/>
              <a:t>) </a:t>
            </a:r>
          </a:p>
        </p:txBody>
      </p:sp>
      <p:sp>
        <p:nvSpPr>
          <p:cNvPr id="26633" name="Text Box 9"/>
          <p:cNvSpPr txBox="1">
            <a:spLocks noChangeArrowheads="1"/>
          </p:cNvSpPr>
          <p:nvPr/>
        </p:nvSpPr>
        <p:spPr bwMode="auto">
          <a:xfrm>
            <a:off x="0" y="5851525"/>
            <a:ext cx="9144000" cy="1006475"/>
          </a:xfrm>
          <a:prstGeom prst="rect">
            <a:avLst/>
          </a:prstGeom>
          <a:noFill/>
          <a:ln w="9525">
            <a:noFill/>
            <a:miter lim="800000"/>
            <a:headEnd/>
            <a:tailEnd/>
          </a:ln>
        </p:spPr>
        <p:txBody>
          <a:bodyPr>
            <a:spAutoFit/>
          </a:bodyPr>
          <a:lstStyle/>
          <a:p>
            <a:pPr algn="ctr"/>
            <a:r>
              <a:rPr lang="en-US" sz="2000" u="sng"/>
              <a:t>Each caste has its own Dharma, or duty</a:t>
            </a:r>
            <a:r>
              <a:rPr lang="en-US" sz="2000"/>
              <a:t>.  You </a:t>
            </a:r>
            <a:r>
              <a:rPr lang="en-US" sz="2000" u="sng"/>
              <a:t>must obey the dharma of your caste to earn good Karma and be able to be reincarnated at a higher caste in the next life. </a:t>
            </a:r>
          </a:p>
        </p:txBody>
      </p:sp>
      <p:pic>
        <p:nvPicPr>
          <p:cNvPr id="38914" name="Picture 2" descr="http://atrocitynews.files.wordpress.com/2007/07/caste2.jpg"/>
          <p:cNvPicPr>
            <a:picLocks noChangeAspect="1" noChangeArrowheads="1"/>
          </p:cNvPicPr>
          <p:nvPr/>
        </p:nvPicPr>
        <p:blipFill>
          <a:blip r:embed="rId3" cstate="print"/>
          <a:srcRect/>
          <a:stretch>
            <a:fillRect/>
          </a:stretch>
        </p:blipFill>
        <p:spPr bwMode="auto">
          <a:xfrm>
            <a:off x="4648200" y="2209800"/>
            <a:ext cx="44958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strVal val="#ppt_w*0.70"/>
                                          </p:val>
                                        </p:tav>
                                        <p:tav tm="100000">
                                          <p:val>
                                            <p:strVal val="#ppt_w"/>
                                          </p:val>
                                        </p:tav>
                                      </p:tavLst>
                                    </p:anim>
                                    <p:anim calcmode="lin" valueType="num">
                                      <p:cBhvr>
                                        <p:cTn id="8" dur="1000" fill="hold"/>
                                        <p:tgtEl>
                                          <p:spTgt spid="26628"/>
                                        </p:tgtEl>
                                        <p:attrNameLst>
                                          <p:attrName>ppt_h</p:attrName>
                                        </p:attrNameLst>
                                      </p:cBhvr>
                                      <p:tavLst>
                                        <p:tav tm="0">
                                          <p:val>
                                            <p:strVal val="#ppt_h"/>
                                          </p:val>
                                        </p:tav>
                                        <p:tav tm="100000">
                                          <p:val>
                                            <p:strVal val="#ppt_h"/>
                                          </p:val>
                                        </p:tav>
                                      </p:tavLst>
                                    </p:anim>
                                    <p:animEffect transition="in" filter="fade">
                                      <p:cBhvr>
                                        <p:cTn id="9" dur="1000"/>
                                        <p:tgtEl>
                                          <p:spTgt spid="266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6629"/>
                                        </p:tgtEl>
                                        <p:attrNameLst>
                                          <p:attrName>style.visibility</p:attrName>
                                        </p:attrNameLst>
                                      </p:cBhvr>
                                      <p:to>
                                        <p:strVal val="visible"/>
                                      </p:to>
                                    </p:set>
                                    <p:anim calcmode="lin" valueType="num">
                                      <p:cBhvr>
                                        <p:cTn id="14" dur="1000" fill="hold"/>
                                        <p:tgtEl>
                                          <p:spTgt spid="26629"/>
                                        </p:tgtEl>
                                        <p:attrNameLst>
                                          <p:attrName>ppt_w</p:attrName>
                                        </p:attrNameLst>
                                      </p:cBhvr>
                                      <p:tavLst>
                                        <p:tav tm="0">
                                          <p:val>
                                            <p:strVal val="#ppt_w*0.70"/>
                                          </p:val>
                                        </p:tav>
                                        <p:tav tm="100000">
                                          <p:val>
                                            <p:strVal val="#ppt_w"/>
                                          </p:val>
                                        </p:tav>
                                      </p:tavLst>
                                    </p:anim>
                                    <p:anim calcmode="lin" valueType="num">
                                      <p:cBhvr>
                                        <p:cTn id="15" dur="1000" fill="hold"/>
                                        <p:tgtEl>
                                          <p:spTgt spid="26629"/>
                                        </p:tgtEl>
                                        <p:attrNameLst>
                                          <p:attrName>ppt_h</p:attrName>
                                        </p:attrNameLst>
                                      </p:cBhvr>
                                      <p:tavLst>
                                        <p:tav tm="0">
                                          <p:val>
                                            <p:strVal val="#ppt_h"/>
                                          </p:val>
                                        </p:tav>
                                        <p:tav tm="100000">
                                          <p:val>
                                            <p:strVal val="#ppt_h"/>
                                          </p:val>
                                        </p:tav>
                                      </p:tavLst>
                                    </p:anim>
                                    <p:animEffect transition="in" filter="fade">
                                      <p:cBhvr>
                                        <p:cTn id="16" dur="1000"/>
                                        <p:tgtEl>
                                          <p:spTgt spid="2662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630"/>
                                        </p:tgtEl>
                                        <p:attrNameLst>
                                          <p:attrName>style.visibility</p:attrName>
                                        </p:attrNameLst>
                                      </p:cBhvr>
                                      <p:to>
                                        <p:strVal val="visible"/>
                                      </p:to>
                                    </p:set>
                                    <p:anim calcmode="lin" valueType="num">
                                      <p:cBhvr>
                                        <p:cTn id="21" dur="1000" fill="hold"/>
                                        <p:tgtEl>
                                          <p:spTgt spid="26630"/>
                                        </p:tgtEl>
                                        <p:attrNameLst>
                                          <p:attrName>ppt_w</p:attrName>
                                        </p:attrNameLst>
                                      </p:cBhvr>
                                      <p:tavLst>
                                        <p:tav tm="0">
                                          <p:val>
                                            <p:strVal val="#ppt_w*0.70"/>
                                          </p:val>
                                        </p:tav>
                                        <p:tav tm="100000">
                                          <p:val>
                                            <p:strVal val="#ppt_w"/>
                                          </p:val>
                                        </p:tav>
                                      </p:tavLst>
                                    </p:anim>
                                    <p:anim calcmode="lin" valueType="num">
                                      <p:cBhvr>
                                        <p:cTn id="22" dur="1000" fill="hold"/>
                                        <p:tgtEl>
                                          <p:spTgt spid="26630"/>
                                        </p:tgtEl>
                                        <p:attrNameLst>
                                          <p:attrName>ppt_h</p:attrName>
                                        </p:attrNameLst>
                                      </p:cBhvr>
                                      <p:tavLst>
                                        <p:tav tm="0">
                                          <p:val>
                                            <p:strVal val="#ppt_h"/>
                                          </p:val>
                                        </p:tav>
                                        <p:tav tm="100000">
                                          <p:val>
                                            <p:strVal val="#ppt_h"/>
                                          </p:val>
                                        </p:tav>
                                      </p:tavLst>
                                    </p:anim>
                                    <p:animEffect transition="in" filter="fade">
                                      <p:cBhvr>
                                        <p:cTn id="23" dur="1000"/>
                                        <p:tgtEl>
                                          <p:spTgt spid="2663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6631"/>
                                        </p:tgtEl>
                                        <p:attrNameLst>
                                          <p:attrName>style.visibility</p:attrName>
                                        </p:attrNameLst>
                                      </p:cBhvr>
                                      <p:to>
                                        <p:strVal val="visible"/>
                                      </p:to>
                                    </p:set>
                                    <p:anim calcmode="lin" valueType="num">
                                      <p:cBhvr>
                                        <p:cTn id="28" dur="1000" fill="hold"/>
                                        <p:tgtEl>
                                          <p:spTgt spid="26631"/>
                                        </p:tgtEl>
                                        <p:attrNameLst>
                                          <p:attrName>ppt_w</p:attrName>
                                        </p:attrNameLst>
                                      </p:cBhvr>
                                      <p:tavLst>
                                        <p:tav tm="0">
                                          <p:val>
                                            <p:strVal val="#ppt_w*0.70"/>
                                          </p:val>
                                        </p:tav>
                                        <p:tav tm="100000">
                                          <p:val>
                                            <p:strVal val="#ppt_w"/>
                                          </p:val>
                                        </p:tav>
                                      </p:tavLst>
                                    </p:anim>
                                    <p:anim calcmode="lin" valueType="num">
                                      <p:cBhvr>
                                        <p:cTn id="29" dur="1000" fill="hold"/>
                                        <p:tgtEl>
                                          <p:spTgt spid="26631"/>
                                        </p:tgtEl>
                                        <p:attrNameLst>
                                          <p:attrName>ppt_h</p:attrName>
                                        </p:attrNameLst>
                                      </p:cBhvr>
                                      <p:tavLst>
                                        <p:tav tm="0">
                                          <p:val>
                                            <p:strVal val="#ppt_h"/>
                                          </p:val>
                                        </p:tav>
                                        <p:tav tm="100000">
                                          <p:val>
                                            <p:strVal val="#ppt_h"/>
                                          </p:val>
                                        </p:tav>
                                      </p:tavLst>
                                    </p:anim>
                                    <p:animEffect transition="in" filter="fade">
                                      <p:cBhvr>
                                        <p:cTn id="30" dur="1000"/>
                                        <p:tgtEl>
                                          <p:spTgt spid="2663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6632"/>
                                        </p:tgtEl>
                                        <p:attrNameLst>
                                          <p:attrName>style.visibility</p:attrName>
                                        </p:attrNameLst>
                                      </p:cBhvr>
                                      <p:to>
                                        <p:strVal val="visible"/>
                                      </p:to>
                                    </p:set>
                                    <p:anim calcmode="lin" valueType="num">
                                      <p:cBhvr>
                                        <p:cTn id="35" dur="1000" fill="hold"/>
                                        <p:tgtEl>
                                          <p:spTgt spid="26632"/>
                                        </p:tgtEl>
                                        <p:attrNameLst>
                                          <p:attrName>ppt_w</p:attrName>
                                        </p:attrNameLst>
                                      </p:cBhvr>
                                      <p:tavLst>
                                        <p:tav tm="0">
                                          <p:val>
                                            <p:strVal val="#ppt_w*0.70"/>
                                          </p:val>
                                        </p:tav>
                                        <p:tav tm="100000">
                                          <p:val>
                                            <p:strVal val="#ppt_w"/>
                                          </p:val>
                                        </p:tav>
                                      </p:tavLst>
                                    </p:anim>
                                    <p:anim calcmode="lin" valueType="num">
                                      <p:cBhvr>
                                        <p:cTn id="36" dur="1000" fill="hold"/>
                                        <p:tgtEl>
                                          <p:spTgt spid="26632"/>
                                        </p:tgtEl>
                                        <p:attrNameLst>
                                          <p:attrName>ppt_h</p:attrName>
                                        </p:attrNameLst>
                                      </p:cBhvr>
                                      <p:tavLst>
                                        <p:tav tm="0">
                                          <p:val>
                                            <p:strVal val="#ppt_h"/>
                                          </p:val>
                                        </p:tav>
                                        <p:tav tm="100000">
                                          <p:val>
                                            <p:strVal val="#ppt_h"/>
                                          </p:val>
                                        </p:tav>
                                      </p:tavLst>
                                    </p:anim>
                                    <p:animEffect transition="in" filter="fade">
                                      <p:cBhvr>
                                        <p:cTn id="37" dur="1000"/>
                                        <p:tgtEl>
                                          <p:spTgt spid="2663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633"/>
                                        </p:tgtEl>
                                        <p:attrNameLst>
                                          <p:attrName>style.visibility</p:attrName>
                                        </p:attrNameLst>
                                      </p:cBhvr>
                                      <p:to>
                                        <p:strVal val="visible"/>
                                      </p:to>
                                    </p:set>
                                    <p:anim calcmode="lin" valueType="num">
                                      <p:cBhvr>
                                        <p:cTn id="42" dur="1000" fill="hold"/>
                                        <p:tgtEl>
                                          <p:spTgt spid="26633"/>
                                        </p:tgtEl>
                                        <p:attrNameLst>
                                          <p:attrName>ppt_w</p:attrName>
                                        </p:attrNameLst>
                                      </p:cBhvr>
                                      <p:tavLst>
                                        <p:tav tm="0">
                                          <p:val>
                                            <p:strVal val="#ppt_w*0.70"/>
                                          </p:val>
                                        </p:tav>
                                        <p:tav tm="100000">
                                          <p:val>
                                            <p:strVal val="#ppt_w"/>
                                          </p:val>
                                        </p:tav>
                                      </p:tavLst>
                                    </p:anim>
                                    <p:anim calcmode="lin" valueType="num">
                                      <p:cBhvr>
                                        <p:cTn id="43" dur="1000" fill="hold"/>
                                        <p:tgtEl>
                                          <p:spTgt spid="26633"/>
                                        </p:tgtEl>
                                        <p:attrNameLst>
                                          <p:attrName>ppt_h</p:attrName>
                                        </p:attrNameLst>
                                      </p:cBhvr>
                                      <p:tavLst>
                                        <p:tav tm="0">
                                          <p:val>
                                            <p:strVal val="#ppt_h"/>
                                          </p:val>
                                        </p:tav>
                                        <p:tav tm="100000">
                                          <p:val>
                                            <p:strVal val="#ppt_h"/>
                                          </p:val>
                                        </p:tav>
                                      </p:tavLst>
                                    </p:anim>
                                    <p:animEffect transition="in" filter="fade">
                                      <p:cBhvr>
                                        <p:cTn id="44" dur="10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p:bldP spid="26630" grpId="0"/>
      <p:bldP spid="26631" grpId="0"/>
      <p:bldP spid="26632" grpId="0"/>
      <p:bldP spid="266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228600" y="76200"/>
            <a:ext cx="8839200" cy="4260850"/>
          </a:xfrm>
          <a:prstGeom prst="rect">
            <a:avLst/>
          </a:prstGeom>
          <a:noFill/>
          <a:ln w="9525">
            <a:noFill/>
            <a:miter lim="800000"/>
            <a:headEnd/>
            <a:tailEnd/>
          </a:ln>
        </p:spPr>
        <p:txBody>
          <a:bodyPr>
            <a:spAutoFit/>
          </a:bodyPr>
          <a:lstStyle/>
          <a:p>
            <a:pPr algn="ctr"/>
            <a:r>
              <a:rPr lang="en-US" sz="2100" b="1"/>
              <a:t>Untouchables</a:t>
            </a:r>
            <a:r>
              <a:rPr lang="en-US" sz="2100"/>
              <a:t> </a:t>
            </a:r>
          </a:p>
          <a:p>
            <a:pPr algn="ctr"/>
            <a:r>
              <a:rPr lang="en-US" sz="2100"/>
              <a:t>These people were the </a:t>
            </a:r>
            <a:r>
              <a:rPr lang="en-US" sz="2100" u="sng"/>
              <a:t>bottom of Hindu society</a:t>
            </a:r>
            <a:r>
              <a:rPr lang="en-US" sz="2100"/>
              <a:t>, they are </a:t>
            </a:r>
            <a:r>
              <a:rPr lang="en-US" sz="2100" u="sng"/>
              <a:t>not considered part of the caste system. </a:t>
            </a:r>
          </a:p>
          <a:p>
            <a:pPr algn="ctr"/>
            <a:r>
              <a:rPr lang="en-US" sz="2100"/>
              <a:t>About 5% of the population of India.  They are </a:t>
            </a:r>
            <a:r>
              <a:rPr lang="en-US" sz="2100" u="sng"/>
              <a:t>required to perform the dirtiest jobs dealing with trash, human waste, and death.</a:t>
            </a:r>
          </a:p>
          <a:p>
            <a:pPr algn="ctr"/>
            <a:r>
              <a:rPr lang="en-US" sz="2100"/>
              <a:t>People of other castes refuse to do these jobs because they may damage their Karma.</a:t>
            </a:r>
          </a:p>
          <a:p>
            <a:pPr algn="ctr"/>
            <a:r>
              <a:rPr lang="en-US" sz="2100"/>
              <a:t>In the past Untouchables were not allowed to associate with people of other castes.  They were even required to carry of noisemaker to warn people of the approach so they would not accidentally run into someone. </a:t>
            </a:r>
          </a:p>
          <a:p>
            <a:pPr algn="ctr"/>
            <a:r>
              <a:rPr lang="en-US" sz="2100"/>
              <a:t>Discrimination against them continues today, even though the caste system has been declared illegal.</a:t>
            </a:r>
          </a:p>
        </p:txBody>
      </p:sp>
      <p:pic>
        <p:nvPicPr>
          <p:cNvPr id="27654" name="Picture 6" descr="Indian rescue workers cremate the dead body of a tsunami victim in Nagapattinam.. ABC News Online"/>
          <p:cNvPicPr>
            <a:picLocks noChangeAspect="1" noChangeArrowheads="1"/>
          </p:cNvPicPr>
          <p:nvPr/>
        </p:nvPicPr>
        <p:blipFill>
          <a:blip r:embed="rId3" cstate="print"/>
          <a:srcRect/>
          <a:stretch>
            <a:fillRect/>
          </a:stretch>
        </p:blipFill>
        <p:spPr bwMode="auto">
          <a:xfrm>
            <a:off x="609600" y="4378325"/>
            <a:ext cx="3581400" cy="2327275"/>
          </a:xfrm>
          <a:prstGeom prst="rect">
            <a:avLst/>
          </a:prstGeom>
          <a:noFill/>
          <a:ln w="9525">
            <a:noFill/>
            <a:miter lim="800000"/>
            <a:headEnd/>
            <a:tailEnd/>
          </a:ln>
        </p:spPr>
      </p:pic>
      <p:pic>
        <p:nvPicPr>
          <p:cNvPr id="27656" name="Picture 8" descr="Untouchables in Vārānasi, India"/>
          <p:cNvPicPr>
            <a:picLocks noChangeAspect="1" noChangeArrowheads="1"/>
          </p:cNvPicPr>
          <p:nvPr/>
        </p:nvPicPr>
        <p:blipFill>
          <a:blip r:embed="rId4" cstate="print"/>
          <a:srcRect/>
          <a:stretch>
            <a:fillRect/>
          </a:stretch>
        </p:blipFill>
        <p:spPr bwMode="auto">
          <a:xfrm>
            <a:off x="5029200" y="4403725"/>
            <a:ext cx="3595688" cy="230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p:cTn id="7" dur="1000" fill="hold"/>
                                        <p:tgtEl>
                                          <p:spTgt spid="2765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765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65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652">
                                            <p:txEl>
                                              <p:pRg st="1" end="1"/>
                                            </p:txEl>
                                          </p:spTgt>
                                        </p:tgtEl>
                                        <p:attrNameLst>
                                          <p:attrName>style.visibility</p:attrName>
                                        </p:attrNameLst>
                                      </p:cBhvr>
                                      <p:to>
                                        <p:strVal val="visible"/>
                                      </p:to>
                                    </p:set>
                                    <p:anim calcmode="lin" valueType="num">
                                      <p:cBhvr>
                                        <p:cTn id="14" dur="1000" fill="hold"/>
                                        <p:tgtEl>
                                          <p:spTgt spid="2765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765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765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7652">
                                            <p:txEl>
                                              <p:pRg st="2" end="2"/>
                                            </p:txEl>
                                          </p:spTgt>
                                        </p:tgtEl>
                                        <p:attrNameLst>
                                          <p:attrName>style.visibility</p:attrName>
                                        </p:attrNameLst>
                                      </p:cBhvr>
                                      <p:to>
                                        <p:strVal val="visible"/>
                                      </p:to>
                                    </p:set>
                                    <p:anim calcmode="lin" valueType="num">
                                      <p:cBhvr>
                                        <p:cTn id="21" dur="1000" fill="hold"/>
                                        <p:tgtEl>
                                          <p:spTgt spid="2765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765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765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7652">
                                            <p:txEl>
                                              <p:pRg st="3" end="3"/>
                                            </p:txEl>
                                          </p:spTgt>
                                        </p:tgtEl>
                                        <p:attrNameLst>
                                          <p:attrName>style.visibility</p:attrName>
                                        </p:attrNameLst>
                                      </p:cBhvr>
                                      <p:to>
                                        <p:strVal val="visible"/>
                                      </p:to>
                                    </p:set>
                                    <p:anim calcmode="lin" valueType="num">
                                      <p:cBhvr>
                                        <p:cTn id="28" dur="1000" fill="hold"/>
                                        <p:tgtEl>
                                          <p:spTgt spid="2765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765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765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7652">
                                            <p:txEl>
                                              <p:pRg st="4" end="4"/>
                                            </p:txEl>
                                          </p:spTgt>
                                        </p:tgtEl>
                                        <p:attrNameLst>
                                          <p:attrName>style.visibility</p:attrName>
                                        </p:attrNameLst>
                                      </p:cBhvr>
                                      <p:to>
                                        <p:strVal val="visible"/>
                                      </p:to>
                                    </p:set>
                                    <p:anim calcmode="lin" valueType="num">
                                      <p:cBhvr>
                                        <p:cTn id="35" dur="1000" fill="hold"/>
                                        <p:tgtEl>
                                          <p:spTgt spid="2765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765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765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7652">
                                            <p:txEl>
                                              <p:pRg st="5" end="5"/>
                                            </p:txEl>
                                          </p:spTgt>
                                        </p:tgtEl>
                                        <p:attrNameLst>
                                          <p:attrName>style.visibility</p:attrName>
                                        </p:attrNameLst>
                                      </p:cBhvr>
                                      <p:to>
                                        <p:strVal val="visible"/>
                                      </p:to>
                                    </p:set>
                                    <p:anim calcmode="lin" valueType="num">
                                      <p:cBhvr>
                                        <p:cTn id="42" dur="1000" fill="hold"/>
                                        <p:tgtEl>
                                          <p:spTgt spid="2765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765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7652">
                                            <p:txEl>
                                              <p:pRg st="5" end="5"/>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7654"/>
                                        </p:tgtEl>
                                        <p:attrNameLst>
                                          <p:attrName>style.visibility</p:attrName>
                                        </p:attrNameLst>
                                      </p:cBhvr>
                                      <p:to>
                                        <p:strVal val="visible"/>
                                      </p:to>
                                    </p:set>
                                    <p:anim calcmode="lin" valueType="num">
                                      <p:cBhvr>
                                        <p:cTn id="47" dur="1000" fill="hold"/>
                                        <p:tgtEl>
                                          <p:spTgt spid="27654"/>
                                        </p:tgtEl>
                                        <p:attrNameLst>
                                          <p:attrName>ppt_w</p:attrName>
                                        </p:attrNameLst>
                                      </p:cBhvr>
                                      <p:tavLst>
                                        <p:tav tm="0">
                                          <p:val>
                                            <p:strVal val="#ppt_w*0.70"/>
                                          </p:val>
                                        </p:tav>
                                        <p:tav tm="100000">
                                          <p:val>
                                            <p:strVal val="#ppt_w"/>
                                          </p:val>
                                        </p:tav>
                                      </p:tavLst>
                                    </p:anim>
                                    <p:anim calcmode="lin" valueType="num">
                                      <p:cBhvr>
                                        <p:cTn id="48" dur="1000" fill="hold"/>
                                        <p:tgtEl>
                                          <p:spTgt spid="27654"/>
                                        </p:tgtEl>
                                        <p:attrNameLst>
                                          <p:attrName>ppt_h</p:attrName>
                                        </p:attrNameLst>
                                      </p:cBhvr>
                                      <p:tavLst>
                                        <p:tav tm="0">
                                          <p:val>
                                            <p:strVal val="#ppt_h"/>
                                          </p:val>
                                        </p:tav>
                                        <p:tav tm="100000">
                                          <p:val>
                                            <p:strVal val="#ppt_h"/>
                                          </p:val>
                                        </p:tav>
                                      </p:tavLst>
                                    </p:anim>
                                    <p:animEffect transition="in" filter="fade">
                                      <p:cBhvr>
                                        <p:cTn id="49" dur="1000"/>
                                        <p:tgtEl>
                                          <p:spTgt spid="27654"/>
                                        </p:tgtEl>
                                      </p:cBhvr>
                                    </p:animEffect>
                                  </p:childTnLst>
                                </p:cTn>
                              </p:par>
                              <p:par>
                                <p:cTn id="50" presetID="55" presetClass="entr" presetSubtype="0" fill="hold" nodeType="withEffect">
                                  <p:stCondLst>
                                    <p:cond delay="0"/>
                                  </p:stCondLst>
                                  <p:childTnLst>
                                    <p:set>
                                      <p:cBhvr>
                                        <p:cTn id="51" dur="1" fill="hold">
                                          <p:stCondLst>
                                            <p:cond delay="0"/>
                                          </p:stCondLst>
                                        </p:cTn>
                                        <p:tgtEl>
                                          <p:spTgt spid="27656"/>
                                        </p:tgtEl>
                                        <p:attrNameLst>
                                          <p:attrName>style.visibility</p:attrName>
                                        </p:attrNameLst>
                                      </p:cBhvr>
                                      <p:to>
                                        <p:strVal val="visible"/>
                                      </p:to>
                                    </p:set>
                                    <p:anim calcmode="lin" valueType="num">
                                      <p:cBhvr>
                                        <p:cTn id="52" dur="1000" fill="hold"/>
                                        <p:tgtEl>
                                          <p:spTgt spid="27656"/>
                                        </p:tgtEl>
                                        <p:attrNameLst>
                                          <p:attrName>ppt_w</p:attrName>
                                        </p:attrNameLst>
                                      </p:cBhvr>
                                      <p:tavLst>
                                        <p:tav tm="0">
                                          <p:val>
                                            <p:strVal val="#ppt_w*0.70"/>
                                          </p:val>
                                        </p:tav>
                                        <p:tav tm="100000">
                                          <p:val>
                                            <p:strVal val="#ppt_w"/>
                                          </p:val>
                                        </p:tav>
                                      </p:tavLst>
                                    </p:anim>
                                    <p:anim calcmode="lin" valueType="num">
                                      <p:cBhvr>
                                        <p:cTn id="53" dur="1000" fill="hold"/>
                                        <p:tgtEl>
                                          <p:spTgt spid="27656"/>
                                        </p:tgtEl>
                                        <p:attrNameLst>
                                          <p:attrName>ppt_h</p:attrName>
                                        </p:attrNameLst>
                                      </p:cBhvr>
                                      <p:tavLst>
                                        <p:tav tm="0">
                                          <p:val>
                                            <p:strVal val="#ppt_h"/>
                                          </p:val>
                                        </p:tav>
                                        <p:tav tm="100000">
                                          <p:val>
                                            <p:strVal val="#ppt_h"/>
                                          </p:val>
                                        </p:tav>
                                      </p:tavLst>
                                    </p:anim>
                                    <p:animEffect transition="in" filter="fade">
                                      <p:cBhvr>
                                        <p:cTn id="54" dur="1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76200" y="228600"/>
            <a:ext cx="8991600" cy="6340475"/>
          </a:xfrm>
          <a:prstGeom prst="rect">
            <a:avLst/>
          </a:prstGeom>
          <a:noFill/>
          <a:ln w="9525">
            <a:noFill/>
            <a:miter lim="800000"/>
            <a:headEnd/>
            <a:tailEnd/>
          </a:ln>
        </p:spPr>
        <p:txBody>
          <a:bodyPr>
            <a:spAutoFit/>
          </a:bodyPr>
          <a:lstStyle/>
          <a:p>
            <a:r>
              <a:rPr lang="en-US" sz="1400" b="1"/>
              <a:t>STANDARD WHI.4b</a:t>
            </a:r>
          </a:p>
          <a:p>
            <a:r>
              <a:rPr lang="en-US" sz="1400" b="1"/>
              <a:t>The student will demonstrate knowledge of the civilizations of Persia, India, and China in terms of chronology, geography, social structures, government,</a:t>
            </a:r>
          </a:p>
          <a:p>
            <a:r>
              <a:rPr lang="en-US" sz="1400" b="1"/>
              <a:t>economy, religion, and contributions to later civilizations by</a:t>
            </a:r>
          </a:p>
          <a:p>
            <a:r>
              <a:rPr lang="en-US" sz="1400" b="1"/>
              <a:t>b) describing India, with emphasis on the Aryan migrations and the caste system.</a:t>
            </a:r>
          </a:p>
          <a:p>
            <a:r>
              <a:rPr lang="en-US" sz="1400"/>
              <a:t>Physical barriers such as the Himalayas, the Hindu Kush, and the Indian Ocean</a:t>
            </a:r>
          </a:p>
          <a:p>
            <a:r>
              <a:rPr lang="en-US" sz="1400"/>
              <a:t>made invasion more difficult.</a:t>
            </a:r>
          </a:p>
          <a:p>
            <a:r>
              <a:rPr lang="en-US" sz="1400"/>
              <a:t>Mountain passes in the Hindu Kush provided invasion routes into the Indian subcontinent.</a:t>
            </a:r>
          </a:p>
          <a:p>
            <a:r>
              <a:rPr lang="en-US" sz="1400"/>
              <a:t>The Indus and Ganges were the most important rivers in the Indian subcontinent.</a:t>
            </a:r>
          </a:p>
          <a:p>
            <a:r>
              <a:rPr lang="en-US" sz="1400" b="1"/>
              <a:t>Aryans (Indo-Aryans)</a:t>
            </a:r>
          </a:p>
          <a:p>
            <a:r>
              <a:rPr lang="en-US" sz="1400"/>
              <a:t>• Migration, assertion of dominance</a:t>
            </a:r>
          </a:p>
          <a:p>
            <a:r>
              <a:rPr lang="en-US" sz="1400"/>
              <a:t>• Rigid caste system (hereditary), which influenced all social interactions and choices of occupations</a:t>
            </a:r>
          </a:p>
          <a:p>
            <a:r>
              <a:rPr lang="en-US" sz="1400" b="1"/>
              <a:t>Gupta empire</a:t>
            </a:r>
          </a:p>
          <a:p>
            <a:r>
              <a:rPr lang="en-US" sz="1400"/>
              <a:t>• Golden age of classical Indian culture</a:t>
            </a:r>
          </a:p>
          <a:p>
            <a:r>
              <a:rPr lang="en-US" sz="1400"/>
              <a:t>• Contributions—mathematics, new textiles, literature</a:t>
            </a:r>
          </a:p>
          <a:p>
            <a:r>
              <a:rPr lang="en-US" sz="1400" b="1"/>
              <a:t>c) describing the origins, beliefs, traditions, customs, and spread of Hinduism.</a:t>
            </a:r>
          </a:p>
          <a:p>
            <a:r>
              <a:rPr lang="en-US" sz="1400" b="1"/>
              <a:t>Hinduism</a:t>
            </a:r>
          </a:p>
          <a:p>
            <a:r>
              <a:rPr lang="en-US" sz="1400"/>
              <a:t>• Caste system in religious law based on occupations</a:t>
            </a:r>
          </a:p>
          <a:p>
            <a:r>
              <a:rPr lang="en-US" sz="1400"/>
              <a:t>• Belief in many forms of one major deity</a:t>
            </a:r>
          </a:p>
          <a:p>
            <a:r>
              <a:rPr lang="en-US" sz="1400"/>
              <a:t>• Reincarnation: Cycles of rebirth</a:t>
            </a:r>
          </a:p>
          <a:p>
            <a:r>
              <a:rPr lang="en-US" sz="1400"/>
              <a:t>• Karma: Future reincarnation based on present behavior</a:t>
            </a:r>
          </a:p>
          <a:p>
            <a:r>
              <a:rPr lang="en-US" sz="1400"/>
              <a:t>• </a:t>
            </a:r>
            <a:r>
              <a:rPr lang="en-US" sz="1400" i="1"/>
              <a:t>Vedas and Upanishads: Sacred </a:t>
            </a:r>
            <a:r>
              <a:rPr lang="en-US" sz="1400"/>
              <a:t>writings</a:t>
            </a:r>
          </a:p>
          <a:p>
            <a:r>
              <a:rPr lang="en-US" sz="1400" b="1"/>
              <a:t>d) describing the origins, beliefs, traditions, customs, and spread of Buddhism.</a:t>
            </a:r>
          </a:p>
          <a:p>
            <a:r>
              <a:rPr lang="en-US" sz="1400" b="1"/>
              <a:t>Buddhism</a:t>
            </a:r>
          </a:p>
          <a:p>
            <a:r>
              <a:rPr lang="en-US" sz="1400"/>
              <a:t>• Founder: Siddhartha Gautama (Buddha)</a:t>
            </a:r>
          </a:p>
          <a:p>
            <a:r>
              <a:rPr lang="en-US" sz="1400"/>
              <a:t>• Four Noble Truths</a:t>
            </a:r>
          </a:p>
          <a:p>
            <a:r>
              <a:rPr lang="en-US" sz="1400"/>
              <a:t>• Eightfold Path to Enlightenment</a:t>
            </a:r>
          </a:p>
          <a:p>
            <a:r>
              <a:rPr lang="en-US" sz="1400"/>
              <a:t>Asoka’s missionaries and their writings spread Buddhism from India to China and other parts of Asia.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28678" name="Object 6"/>
          <p:cNvGraphicFramePr>
            <a:graphicFrameLocks noChangeAspect="1"/>
          </p:cNvGraphicFramePr>
          <p:nvPr/>
        </p:nvGraphicFramePr>
        <p:xfrm>
          <a:off x="1676400" y="609600"/>
          <a:ext cx="5943600" cy="1166813"/>
        </p:xfrm>
        <a:graphic>
          <a:graphicData uri="http://schemas.openxmlformats.org/presentationml/2006/ole">
            <p:oleObj spid="_x0000_s7170" name="Image" r:id="rId4" imgW="3621603" imgH="711362"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p:cTn id="7" dur="1000" fill="hold"/>
                                        <p:tgtEl>
                                          <p:spTgt spid="28678"/>
                                        </p:tgtEl>
                                        <p:attrNameLst>
                                          <p:attrName>ppt_w</p:attrName>
                                        </p:attrNameLst>
                                      </p:cBhvr>
                                      <p:tavLst>
                                        <p:tav tm="0">
                                          <p:val>
                                            <p:strVal val="#ppt_w+.3"/>
                                          </p:val>
                                        </p:tav>
                                        <p:tav tm="100000">
                                          <p:val>
                                            <p:strVal val="#ppt_w"/>
                                          </p:val>
                                        </p:tav>
                                      </p:tavLst>
                                    </p:anim>
                                    <p:anim calcmode="lin" valueType="num">
                                      <p:cBhvr>
                                        <p:cTn id="8" dur="1000" fill="hold"/>
                                        <p:tgtEl>
                                          <p:spTgt spid="28678"/>
                                        </p:tgtEl>
                                        <p:attrNameLst>
                                          <p:attrName>ppt_h</p:attrName>
                                        </p:attrNameLst>
                                      </p:cBhvr>
                                      <p:tavLst>
                                        <p:tav tm="0">
                                          <p:val>
                                            <p:strVal val="#ppt_h"/>
                                          </p:val>
                                        </p:tav>
                                        <p:tav tm="100000">
                                          <p:val>
                                            <p:strVal val="#ppt_h"/>
                                          </p:val>
                                        </p:tav>
                                      </p:tavLst>
                                    </p:anim>
                                    <p:animEffect transition="in" filter="fade">
                                      <p:cBhvr>
                                        <p:cTn id="9" dur="1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30724" name="Object 4"/>
          <p:cNvGraphicFramePr>
            <a:graphicFrameLocks noChangeAspect="1"/>
          </p:cNvGraphicFramePr>
          <p:nvPr/>
        </p:nvGraphicFramePr>
        <p:xfrm>
          <a:off x="304800" y="454025"/>
          <a:ext cx="3505200" cy="688975"/>
        </p:xfrm>
        <a:graphic>
          <a:graphicData uri="http://schemas.openxmlformats.org/presentationml/2006/ole">
            <p:oleObj spid="_x0000_s8194" name="Image" r:id="rId4" imgW="3621603" imgH="711362" progId="">
              <p:embed/>
            </p:oleObj>
          </a:graphicData>
        </a:graphic>
      </p:graphicFrame>
      <p:sp>
        <p:nvSpPr>
          <p:cNvPr id="8196" name="Rectangle 6"/>
          <p:cNvSpPr>
            <a:spLocks noChangeArrowheads="1"/>
          </p:cNvSpPr>
          <p:nvPr/>
        </p:nvSpPr>
        <p:spPr bwMode="auto">
          <a:xfrm>
            <a:off x="0" y="2514600"/>
            <a:ext cx="9144000" cy="0"/>
          </a:xfrm>
          <a:prstGeom prst="rect">
            <a:avLst/>
          </a:prstGeom>
          <a:noFill/>
          <a:ln w="9525">
            <a:noFill/>
            <a:miter lim="800000"/>
            <a:headEnd/>
            <a:tailEnd/>
          </a:ln>
        </p:spPr>
        <p:txBody>
          <a:bodyPr wrap="none" anchor="ctr">
            <a:spAutoFit/>
          </a:bodyPr>
          <a:lstStyle/>
          <a:p>
            <a:endParaRPr lang="en-US"/>
          </a:p>
        </p:txBody>
      </p:sp>
      <p:pic>
        <p:nvPicPr>
          <p:cNvPr id="30725" name="imgMain" descr="http://pro.corbis.com/images/42-17535716.jpg?size=67&amp;uid=%7bd4c4ce63-0dcf-4683-ae19-e5b0c73c37a2%7d"/>
          <p:cNvPicPr>
            <a:picLocks noChangeAspect="1" noChangeArrowheads="1"/>
          </p:cNvPicPr>
          <p:nvPr/>
        </p:nvPicPr>
        <p:blipFill>
          <a:blip r:embed="rId5" r:link="rId6" cstate="print"/>
          <a:srcRect/>
          <a:stretch>
            <a:fillRect/>
          </a:stretch>
        </p:blipFill>
        <p:spPr bwMode="auto">
          <a:xfrm>
            <a:off x="7391400" y="228600"/>
            <a:ext cx="1466850" cy="2209800"/>
          </a:xfrm>
          <a:prstGeom prst="rect">
            <a:avLst/>
          </a:prstGeom>
          <a:noFill/>
          <a:ln w="9525">
            <a:noFill/>
            <a:miter lim="800000"/>
            <a:headEnd/>
            <a:tailEnd/>
          </a:ln>
        </p:spPr>
      </p:pic>
      <p:sp>
        <p:nvSpPr>
          <p:cNvPr id="30727" name="Rectangle 7"/>
          <p:cNvSpPr>
            <a:spLocks noChangeArrowheads="1"/>
          </p:cNvSpPr>
          <p:nvPr/>
        </p:nvSpPr>
        <p:spPr bwMode="auto">
          <a:xfrm>
            <a:off x="287338" y="1466850"/>
            <a:ext cx="8247062" cy="4781550"/>
          </a:xfrm>
          <a:prstGeom prst="rect">
            <a:avLst/>
          </a:prstGeom>
          <a:noFill/>
          <a:ln w="9525">
            <a:noFill/>
            <a:miter lim="800000"/>
            <a:headEnd/>
            <a:tailEnd/>
          </a:ln>
        </p:spPr>
        <p:txBody>
          <a:bodyPr anchor="ctr">
            <a:spAutoFit/>
          </a:bodyPr>
          <a:lstStyle/>
          <a:p>
            <a:r>
              <a:rPr lang="en-US" b="1">
                <a:cs typeface="Times New Roman" pitchFamily="18" charset="0"/>
              </a:rPr>
              <a:t>Siddhartha Gautama</a:t>
            </a:r>
          </a:p>
          <a:p>
            <a:r>
              <a:rPr lang="en-US">
                <a:cs typeface="Times New Roman" pitchFamily="18" charset="0"/>
              </a:rPr>
              <a:t>The Buddha, </a:t>
            </a:r>
            <a:r>
              <a:rPr lang="en-US" u="sng">
                <a:cs typeface="Times New Roman" pitchFamily="18" charset="0"/>
              </a:rPr>
              <a:t>began his life as a prince in India</a:t>
            </a:r>
            <a:r>
              <a:rPr lang="en-US" b="1">
                <a:cs typeface="Times New Roman" pitchFamily="18" charset="0"/>
              </a:rPr>
              <a:t>.</a:t>
            </a:r>
          </a:p>
          <a:p>
            <a:endParaRPr lang="en-US" b="1"/>
          </a:p>
          <a:p>
            <a:pPr eaLnBrk="0" hangingPunct="0"/>
            <a:r>
              <a:rPr lang="en-US" b="1">
                <a:cs typeface="Times New Roman" pitchFamily="18" charset="0"/>
              </a:rPr>
              <a:t>Birth: </a:t>
            </a:r>
            <a:r>
              <a:rPr lang="en-US">
                <a:cs typeface="Times New Roman" pitchFamily="18" charset="0"/>
              </a:rPr>
              <a:t>Was </a:t>
            </a:r>
            <a:r>
              <a:rPr lang="en-US" u="sng">
                <a:cs typeface="Times New Roman" pitchFamily="18" charset="0"/>
              </a:rPr>
              <a:t>born into the wealthy warrior caste</a:t>
            </a:r>
            <a:r>
              <a:rPr lang="en-US">
                <a:cs typeface="Times New Roman" pitchFamily="18" charset="0"/>
              </a:rPr>
              <a:t>.</a:t>
            </a:r>
          </a:p>
          <a:p>
            <a:pPr eaLnBrk="0" hangingPunct="0"/>
            <a:r>
              <a:rPr lang="en-US">
                <a:cs typeface="Times New Roman" pitchFamily="18" charset="0"/>
              </a:rPr>
              <a:t>It is believed that before his birth his mother had a dream of an elephant piercing her side with its tusk.  This was interpreted to mean that he would be a great leader or a wandering holy man.</a:t>
            </a:r>
            <a:r>
              <a:rPr lang="en-US" b="1">
                <a:cs typeface="Times New Roman" pitchFamily="18" charset="0"/>
              </a:rPr>
              <a:t> </a:t>
            </a:r>
          </a:p>
          <a:p>
            <a:pPr eaLnBrk="0" hangingPunct="0"/>
            <a:endParaRPr lang="en-US" b="1"/>
          </a:p>
          <a:p>
            <a:pPr eaLnBrk="0" hangingPunct="0"/>
            <a:r>
              <a:rPr lang="en-US" b="1">
                <a:cs typeface="Times New Roman" pitchFamily="18" charset="0"/>
              </a:rPr>
              <a:t>Childhood</a:t>
            </a:r>
          </a:p>
          <a:p>
            <a:pPr eaLnBrk="0" hangingPunct="0"/>
            <a:r>
              <a:rPr lang="en-US">
                <a:cs typeface="Times New Roman" pitchFamily="18" charset="0"/>
              </a:rPr>
              <a:t>His mother died shortly after his birth.  His </a:t>
            </a:r>
            <a:r>
              <a:rPr lang="en-US" u="sng">
                <a:cs typeface="Times New Roman" pitchFamily="18" charset="0"/>
              </a:rPr>
              <a:t>father lavished him with wealth so he would never want to leave the palace</a:t>
            </a:r>
            <a:r>
              <a:rPr lang="en-US">
                <a:cs typeface="Times New Roman" pitchFamily="18" charset="0"/>
              </a:rPr>
              <a:t>. He was </a:t>
            </a:r>
            <a:r>
              <a:rPr lang="en-US" u="sng">
                <a:cs typeface="Times New Roman" pitchFamily="18" charset="0"/>
              </a:rPr>
              <a:t>completely sheltered</a:t>
            </a:r>
            <a:r>
              <a:rPr lang="en-US">
                <a:cs typeface="Times New Roman" pitchFamily="18" charset="0"/>
              </a:rPr>
              <a:t> from the outside world.  </a:t>
            </a:r>
            <a:endParaRPr lang="en-US"/>
          </a:p>
          <a:p>
            <a:pPr eaLnBrk="0" hangingPunct="0"/>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3"/>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727">
                                            <p:txEl>
                                              <p:pRg st="0" end="0"/>
                                            </p:txEl>
                                          </p:spTgt>
                                        </p:tgtEl>
                                        <p:attrNameLst>
                                          <p:attrName>style.visibility</p:attrName>
                                        </p:attrNameLst>
                                      </p:cBhvr>
                                      <p:to>
                                        <p:strVal val="visible"/>
                                      </p:to>
                                    </p:set>
                                    <p:anim calcmode="lin" valueType="num">
                                      <p:cBhvr>
                                        <p:cTn id="14" dur="1000" fill="hold"/>
                                        <p:tgtEl>
                                          <p:spTgt spid="3072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072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07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0727">
                                            <p:txEl>
                                              <p:pRg st="1" end="1"/>
                                            </p:txEl>
                                          </p:spTgt>
                                        </p:tgtEl>
                                        <p:attrNameLst>
                                          <p:attrName>style.visibility</p:attrName>
                                        </p:attrNameLst>
                                      </p:cBhvr>
                                      <p:to>
                                        <p:strVal val="visible"/>
                                      </p:to>
                                    </p:set>
                                    <p:anim calcmode="lin" valueType="num">
                                      <p:cBhvr>
                                        <p:cTn id="21" dur="1000" fill="hold"/>
                                        <p:tgtEl>
                                          <p:spTgt spid="30727">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072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072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0727">
                                            <p:txEl>
                                              <p:pRg st="3" end="3"/>
                                            </p:txEl>
                                          </p:spTgt>
                                        </p:tgtEl>
                                        <p:attrNameLst>
                                          <p:attrName>style.visibility</p:attrName>
                                        </p:attrNameLst>
                                      </p:cBhvr>
                                      <p:to>
                                        <p:strVal val="visible"/>
                                      </p:to>
                                    </p:set>
                                    <p:anim calcmode="lin" valueType="num">
                                      <p:cBhvr>
                                        <p:cTn id="28" dur="1000" fill="hold"/>
                                        <p:tgtEl>
                                          <p:spTgt spid="30727">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072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072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0727">
                                            <p:txEl>
                                              <p:pRg st="4" end="4"/>
                                            </p:txEl>
                                          </p:spTgt>
                                        </p:tgtEl>
                                        <p:attrNameLst>
                                          <p:attrName>style.visibility</p:attrName>
                                        </p:attrNameLst>
                                      </p:cBhvr>
                                      <p:to>
                                        <p:strVal val="visible"/>
                                      </p:to>
                                    </p:set>
                                    <p:anim calcmode="lin" valueType="num">
                                      <p:cBhvr>
                                        <p:cTn id="35" dur="1000" fill="hold"/>
                                        <p:tgtEl>
                                          <p:spTgt spid="30727">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0727">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072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0727">
                                            <p:txEl>
                                              <p:pRg st="6" end="6"/>
                                            </p:txEl>
                                          </p:spTgt>
                                        </p:tgtEl>
                                        <p:attrNameLst>
                                          <p:attrName>style.visibility</p:attrName>
                                        </p:attrNameLst>
                                      </p:cBhvr>
                                      <p:to>
                                        <p:strVal val="visible"/>
                                      </p:to>
                                    </p:set>
                                    <p:anim calcmode="lin" valueType="num">
                                      <p:cBhvr>
                                        <p:cTn id="42" dur="1000" fill="hold"/>
                                        <p:tgtEl>
                                          <p:spTgt spid="30727">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0727">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072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0727">
                                            <p:txEl>
                                              <p:pRg st="7" end="7"/>
                                            </p:txEl>
                                          </p:spTgt>
                                        </p:tgtEl>
                                        <p:attrNameLst>
                                          <p:attrName>style.visibility</p:attrName>
                                        </p:attrNameLst>
                                      </p:cBhvr>
                                      <p:to>
                                        <p:strVal val="visible"/>
                                      </p:to>
                                    </p:set>
                                    <p:anim calcmode="lin" valueType="num">
                                      <p:cBhvr>
                                        <p:cTn id="49" dur="1000" fill="hold"/>
                                        <p:tgtEl>
                                          <p:spTgt spid="30727">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0727">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0727">
                                            <p:txEl>
                                              <p:pRg st="7" end="7"/>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30725"/>
                                        </p:tgtEl>
                                        <p:attrNameLst>
                                          <p:attrName>style.visibility</p:attrName>
                                        </p:attrNameLst>
                                      </p:cBhvr>
                                      <p:to>
                                        <p:strVal val="visible"/>
                                      </p:to>
                                    </p:set>
                                    <p:anim calcmode="lin" valueType="num">
                                      <p:cBhvr>
                                        <p:cTn id="54" dur="1000" fill="hold"/>
                                        <p:tgtEl>
                                          <p:spTgt spid="30725"/>
                                        </p:tgtEl>
                                        <p:attrNameLst>
                                          <p:attrName>ppt_w</p:attrName>
                                        </p:attrNameLst>
                                      </p:cBhvr>
                                      <p:tavLst>
                                        <p:tav tm="0">
                                          <p:val>
                                            <p:strVal val="#ppt_w*0.70"/>
                                          </p:val>
                                        </p:tav>
                                        <p:tav tm="100000">
                                          <p:val>
                                            <p:strVal val="#ppt_w"/>
                                          </p:val>
                                        </p:tav>
                                      </p:tavLst>
                                    </p:anim>
                                    <p:anim calcmode="lin" valueType="num">
                                      <p:cBhvr>
                                        <p:cTn id="55" dur="1000" fill="hold"/>
                                        <p:tgtEl>
                                          <p:spTgt spid="30725"/>
                                        </p:tgtEl>
                                        <p:attrNameLst>
                                          <p:attrName>ppt_h</p:attrName>
                                        </p:attrNameLst>
                                      </p:cBhvr>
                                      <p:tavLst>
                                        <p:tav tm="0">
                                          <p:val>
                                            <p:strVal val="#ppt_h"/>
                                          </p:val>
                                        </p:tav>
                                        <p:tav tm="100000">
                                          <p:val>
                                            <p:strVal val="#ppt_h"/>
                                          </p:val>
                                        </p:tav>
                                      </p:tavLst>
                                    </p:anim>
                                    <p:animEffect transition="in" filter="fade">
                                      <p:cBhvr>
                                        <p:cTn id="56" dur="1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304800" y="304800"/>
            <a:ext cx="8169275" cy="2466975"/>
          </a:xfrm>
          <a:prstGeom prst="rect">
            <a:avLst/>
          </a:prstGeom>
          <a:noFill/>
          <a:ln w="9525">
            <a:noFill/>
            <a:miter lim="800000"/>
            <a:headEnd/>
            <a:tailEnd/>
          </a:ln>
        </p:spPr>
        <p:txBody>
          <a:bodyPr>
            <a:spAutoFit/>
          </a:bodyPr>
          <a:lstStyle/>
          <a:p>
            <a:r>
              <a:rPr lang="en-US" b="1"/>
              <a:t>The Three Visions</a:t>
            </a:r>
          </a:p>
          <a:p>
            <a:endParaRPr lang="en-US" sz="1200" b="1"/>
          </a:p>
          <a:p>
            <a:r>
              <a:rPr lang="en-US"/>
              <a:t>Siddhartha grew up never knowing much about the outside world.</a:t>
            </a:r>
          </a:p>
          <a:p>
            <a:r>
              <a:rPr lang="en-US"/>
              <a:t>He married young and had a son.</a:t>
            </a:r>
          </a:p>
          <a:p>
            <a:endParaRPr lang="en-US" sz="1200"/>
          </a:p>
          <a:p>
            <a:r>
              <a:rPr lang="en-US"/>
              <a:t>When he was in his 20’s he went outside the palace and experienced three visions which changed his life. </a:t>
            </a:r>
          </a:p>
        </p:txBody>
      </p:sp>
      <p:sp>
        <p:nvSpPr>
          <p:cNvPr id="31749" name="Text Box 5"/>
          <p:cNvSpPr txBox="1">
            <a:spLocks noChangeArrowheads="1"/>
          </p:cNvSpPr>
          <p:nvPr/>
        </p:nvSpPr>
        <p:spPr bwMode="auto">
          <a:xfrm>
            <a:off x="457200" y="2971800"/>
            <a:ext cx="5862638" cy="1917700"/>
          </a:xfrm>
          <a:prstGeom prst="rect">
            <a:avLst/>
          </a:prstGeom>
          <a:noFill/>
          <a:ln w="9525">
            <a:noFill/>
            <a:miter lim="800000"/>
            <a:headEnd/>
            <a:tailEnd/>
          </a:ln>
        </p:spPr>
        <p:txBody>
          <a:bodyPr wrap="none">
            <a:spAutoFit/>
          </a:bodyPr>
          <a:lstStyle/>
          <a:p>
            <a:pPr marL="342900" indent="-342900">
              <a:buFontTx/>
              <a:buAutoNum type="arabicPeriod"/>
            </a:pPr>
            <a:r>
              <a:rPr lang="en-US" sz="2400" u="sng"/>
              <a:t>The saw someone in advanced old age</a:t>
            </a:r>
            <a:r>
              <a:rPr lang="en-US" sz="2400"/>
              <a:t>.</a:t>
            </a:r>
          </a:p>
          <a:p>
            <a:pPr marL="342900" indent="-342900">
              <a:buFontTx/>
              <a:buAutoNum type="arabicPeriod"/>
            </a:pPr>
            <a:endParaRPr lang="en-US" sz="2400"/>
          </a:p>
          <a:p>
            <a:pPr marL="342900" indent="-342900">
              <a:buFontTx/>
              <a:buAutoNum type="arabicPeriod"/>
            </a:pPr>
            <a:r>
              <a:rPr lang="en-US" sz="2400" u="sng"/>
              <a:t>He saw a very sick person</a:t>
            </a:r>
          </a:p>
          <a:p>
            <a:pPr marL="342900" indent="-342900">
              <a:buFontTx/>
              <a:buAutoNum type="arabicPeriod"/>
            </a:pPr>
            <a:endParaRPr lang="en-US" sz="2400" u="sng"/>
          </a:p>
          <a:p>
            <a:pPr marL="342900" indent="-342900">
              <a:buFontTx/>
              <a:buAutoNum type="arabicPeriod"/>
            </a:pPr>
            <a:r>
              <a:rPr lang="en-US" sz="2400" u="sng"/>
              <a:t>He saw a dead body</a:t>
            </a:r>
            <a:r>
              <a:rPr lang="en-US" sz="2400"/>
              <a:t>.</a:t>
            </a:r>
          </a:p>
        </p:txBody>
      </p:sp>
      <p:sp>
        <p:nvSpPr>
          <p:cNvPr id="31750" name="Text Box 6"/>
          <p:cNvSpPr txBox="1">
            <a:spLocks noChangeArrowheads="1"/>
          </p:cNvSpPr>
          <p:nvPr/>
        </p:nvSpPr>
        <p:spPr bwMode="auto">
          <a:xfrm>
            <a:off x="365125" y="5105400"/>
            <a:ext cx="8321675" cy="1431925"/>
          </a:xfrm>
          <a:prstGeom prst="rect">
            <a:avLst/>
          </a:prstGeom>
          <a:noFill/>
          <a:ln w="9525">
            <a:noFill/>
            <a:miter lim="800000"/>
            <a:headEnd/>
            <a:tailEnd/>
          </a:ln>
        </p:spPr>
        <p:txBody>
          <a:bodyPr>
            <a:spAutoFit/>
          </a:bodyPr>
          <a:lstStyle/>
          <a:p>
            <a:pPr algn="ctr"/>
            <a:r>
              <a:rPr lang="en-US"/>
              <a:t>Siddhartha </a:t>
            </a:r>
            <a:r>
              <a:rPr lang="en-US" u="sng"/>
              <a:t>had never before been aware of human suffering</a:t>
            </a:r>
            <a:r>
              <a:rPr lang="en-US"/>
              <a:t>.</a:t>
            </a:r>
          </a:p>
          <a:p>
            <a:pPr algn="ctr"/>
            <a:r>
              <a:rPr lang="en-US"/>
              <a:t>He felt his life was a lie and abandoned it to </a:t>
            </a:r>
            <a:r>
              <a:rPr lang="en-US" u="sng"/>
              <a:t>become an ascetic</a:t>
            </a:r>
            <a:r>
              <a:rPr lang="en-US"/>
              <a:t>, or wandering holy man in an attempt to find a way to end human suffering. </a:t>
            </a:r>
          </a:p>
        </p:txBody>
      </p:sp>
      <p:pic>
        <p:nvPicPr>
          <p:cNvPr id="31752" name="Picture 8" descr="starving"/>
          <p:cNvPicPr>
            <a:picLocks noChangeAspect="1" noChangeArrowheads="1"/>
          </p:cNvPicPr>
          <p:nvPr/>
        </p:nvPicPr>
        <p:blipFill>
          <a:blip r:embed="rId3" cstate="print"/>
          <a:srcRect/>
          <a:stretch>
            <a:fillRect/>
          </a:stretch>
        </p:blipFill>
        <p:spPr bwMode="auto">
          <a:xfrm>
            <a:off x="7239000" y="2590800"/>
            <a:ext cx="153035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1000" fill="hold"/>
                                        <p:tgtEl>
                                          <p:spTgt spid="3174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174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174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748">
                                            <p:txEl>
                                              <p:pRg st="2" end="2"/>
                                            </p:txEl>
                                          </p:spTgt>
                                        </p:tgtEl>
                                        <p:attrNameLst>
                                          <p:attrName>style.visibility</p:attrName>
                                        </p:attrNameLst>
                                      </p:cBhvr>
                                      <p:to>
                                        <p:strVal val="visible"/>
                                      </p:to>
                                    </p:set>
                                    <p:anim calcmode="lin" valueType="num">
                                      <p:cBhvr>
                                        <p:cTn id="14" dur="1000" fill="hold"/>
                                        <p:tgtEl>
                                          <p:spTgt spid="31748">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1748">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174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1748">
                                            <p:txEl>
                                              <p:pRg st="3" end="3"/>
                                            </p:txEl>
                                          </p:spTgt>
                                        </p:tgtEl>
                                        <p:attrNameLst>
                                          <p:attrName>style.visibility</p:attrName>
                                        </p:attrNameLst>
                                      </p:cBhvr>
                                      <p:to>
                                        <p:strVal val="visible"/>
                                      </p:to>
                                    </p:set>
                                    <p:anim calcmode="lin" valueType="num">
                                      <p:cBhvr>
                                        <p:cTn id="21" dur="1000" fill="hold"/>
                                        <p:tgtEl>
                                          <p:spTgt spid="31748">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1748">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174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1748">
                                            <p:txEl>
                                              <p:pRg st="5" end="5"/>
                                            </p:txEl>
                                          </p:spTgt>
                                        </p:tgtEl>
                                        <p:attrNameLst>
                                          <p:attrName>style.visibility</p:attrName>
                                        </p:attrNameLst>
                                      </p:cBhvr>
                                      <p:to>
                                        <p:strVal val="visible"/>
                                      </p:to>
                                    </p:set>
                                    <p:anim calcmode="lin" valueType="num">
                                      <p:cBhvr>
                                        <p:cTn id="28" dur="1000" fill="hold"/>
                                        <p:tgtEl>
                                          <p:spTgt spid="31748">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1748">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174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1749">
                                            <p:txEl>
                                              <p:pRg st="0" end="0"/>
                                            </p:txEl>
                                          </p:spTgt>
                                        </p:tgtEl>
                                        <p:attrNameLst>
                                          <p:attrName>style.visibility</p:attrName>
                                        </p:attrNameLst>
                                      </p:cBhvr>
                                      <p:to>
                                        <p:strVal val="visible"/>
                                      </p:to>
                                    </p:set>
                                    <p:anim calcmode="lin" valueType="num">
                                      <p:cBhvr>
                                        <p:cTn id="35" dur="1000" fill="hold"/>
                                        <p:tgtEl>
                                          <p:spTgt spid="31749">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31749">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3174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1749">
                                            <p:txEl>
                                              <p:pRg st="2" end="2"/>
                                            </p:txEl>
                                          </p:spTgt>
                                        </p:tgtEl>
                                        <p:attrNameLst>
                                          <p:attrName>style.visibility</p:attrName>
                                        </p:attrNameLst>
                                      </p:cBhvr>
                                      <p:to>
                                        <p:strVal val="visible"/>
                                      </p:to>
                                    </p:set>
                                    <p:anim calcmode="lin" valueType="num">
                                      <p:cBhvr>
                                        <p:cTn id="42" dur="1000" fill="hold"/>
                                        <p:tgtEl>
                                          <p:spTgt spid="31749">
                                            <p:txEl>
                                              <p:pRg st="2" end="2"/>
                                            </p:txEl>
                                          </p:spTgt>
                                        </p:tgtEl>
                                        <p:attrNameLst>
                                          <p:attrName>ppt_w</p:attrName>
                                        </p:attrNameLst>
                                      </p:cBhvr>
                                      <p:tavLst>
                                        <p:tav tm="0">
                                          <p:val>
                                            <p:strVal val="#ppt_w*0.70"/>
                                          </p:val>
                                        </p:tav>
                                        <p:tav tm="100000">
                                          <p:val>
                                            <p:strVal val="#ppt_w"/>
                                          </p:val>
                                        </p:tav>
                                      </p:tavLst>
                                    </p:anim>
                                    <p:anim calcmode="lin" valueType="num">
                                      <p:cBhvr>
                                        <p:cTn id="43" dur="1000" fill="hold"/>
                                        <p:tgtEl>
                                          <p:spTgt spid="31749">
                                            <p:txEl>
                                              <p:pRg st="2" end="2"/>
                                            </p:txEl>
                                          </p:spTgt>
                                        </p:tgtEl>
                                        <p:attrNameLst>
                                          <p:attrName>ppt_h</p:attrName>
                                        </p:attrNameLst>
                                      </p:cBhvr>
                                      <p:tavLst>
                                        <p:tav tm="0">
                                          <p:val>
                                            <p:strVal val="#ppt_h"/>
                                          </p:val>
                                        </p:tav>
                                        <p:tav tm="100000">
                                          <p:val>
                                            <p:strVal val="#ppt_h"/>
                                          </p:val>
                                        </p:tav>
                                      </p:tavLst>
                                    </p:anim>
                                    <p:animEffect transition="in" filter="fade">
                                      <p:cBhvr>
                                        <p:cTn id="44" dur="1000"/>
                                        <p:tgtEl>
                                          <p:spTgt spid="31749">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1749">
                                            <p:txEl>
                                              <p:pRg st="4" end="4"/>
                                            </p:txEl>
                                          </p:spTgt>
                                        </p:tgtEl>
                                        <p:attrNameLst>
                                          <p:attrName>style.visibility</p:attrName>
                                        </p:attrNameLst>
                                      </p:cBhvr>
                                      <p:to>
                                        <p:strVal val="visible"/>
                                      </p:to>
                                    </p:set>
                                    <p:anim calcmode="lin" valueType="num">
                                      <p:cBhvr>
                                        <p:cTn id="49" dur="1000" fill="hold"/>
                                        <p:tgtEl>
                                          <p:spTgt spid="31749">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31749">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31749">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1750"/>
                                        </p:tgtEl>
                                        <p:attrNameLst>
                                          <p:attrName>style.visibility</p:attrName>
                                        </p:attrNameLst>
                                      </p:cBhvr>
                                      <p:to>
                                        <p:strVal val="visible"/>
                                      </p:to>
                                    </p:set>
                                    <p:anim calcmode="lin" valueType="num">
                                      <p:cBhvr>
                                        <p:cTn id="56" dur="1000" fill="hold"/>
                                        <p:tgtEl>
                                          <p:spTgt spid="31750"/>
                                        </p:tgtEl>
                                        <p:attrNameLst>
                                          <p:attrName>ppt_w</p:attrName>
                                        </p:attrNameLst>
                                      </p:cBhvr>
                                      <p:tavLst>
                                        <p:tav tm="0">
                                          <p:val>
                                            <p:strVal val="#ppt_w*0.70"/>
                                          </p:val>
                                        </p:tav>
                                        <p:tav tm="100000">
                                          <p:val>
                                            <p:strVal val="#ppt_w"/>
                                          </p:val>
                                        </p:tav>
                                      </p:tavLst>
                                    </p:anim>
                                    <p:anim calcmode="lin" valueType="num">
                                      <p:cBhvr>
                                        <p:cTn id="57" dur="1000" fill="hold"/>
                                        <p:tgtEl>
                                          <p:spTgt spid="31750"/>
                                        </p:tgtEl>
                                        <p:attrNameLst>
                                          <p:attrName>ppt_h</p:attrName>
                                        </p:attrNameLst>
                                      </p:cBhvr>
                                      <p:tavLst>
                                        <p:tav tm="0">
                                          <p:val>
                                            <p:strVal val="#ppt_h"/>
                                          </p:val>
                                        </p:tav>
                                        <p:tav tm="100000">
                                          <p:val>
                                            <p:strVal val="#ppt_h"/>
                                          </p:val>
                                        </p:tav>
                                      </p:tavLst>
                                    </p:anim>
                                    <p:animEffect transition="in" filter="fade">
                                      <p:cBhvr>
                                        <p:cTn id="58" dur="1000"/>
                                        <p:tgtEl>
                                          <p:spTgt spid="31750"/>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1752"/>
                                        </p:tgtEl>
                                        <p:attrNameLst>
                                          <p:attrName>style.visibility</p:attrName>
                                        </p:attrNameLst>
                                      </p:cBhvr>
                                      <p:to>
                                        <p:strVal val="visible"/>
                                      </p:to>
                                    </p:set>
                                    <p:anim calcmode="lin" valueType="num">
                                      <p:cBhvr>
                                        <p:cTn id="63" dur="1000" fill="hold"/>
                                        <p:tgtEl>
                                          <p:spTgt spid="31752"/>
                                        </p:tgtEl>
                                        <p:attrNameLst>
                                          <p:attrName>ppt_w</p:attrName>
                                        </p:attrNameLst>
                                      </p:cBhvr>
                                      <p:tavLst>
                                        <p:tav tm="0">
                                          <p:val>
                                            <p:strVal val="#ppt_w*0.70"/>
                                          </p:val>
                                        </p:tav>
                                        <p:tav tm="100000">
                                          <p:val>
                                            <p:strVal val="#ppt_w"/>
                                          </p:val>
                                        </p:tav>
                                      </p:tavLst>
                                    </p:anim>
                                    <p:anim calcmode="lin" valueType="num">
                                      <p:cBhvr>
                                        <p:cTn id="64" dur="1000" fill="hold"/>
                                        <p:tgtEl>
                                          <p:spTgt spid="31752"/>
                                        </p:tgtEl>
                                        <p:attrNameLst>
                                          <p:attrName>ppt_h</p:attrName>
                                        </p:attrNameLst>
                                      </p:cBhvr>
                                      <p:tavLst>
                                        <p:tav tm="0">
                                          <p:val>
                                            <p:strVal val="#ppt_h"/>
                                          </p:val>
                                        </p:tav>
                                        <p:tav tm="100000">
                                          <p:val>
                                            <p:strVal val="#ppt_h"/>
                                          </p:val>
                                        </p:tav>
                                      </p:tavLst>
                                    </p:anim>
                                    <p:animEffect transition="in" filter="fade">
                                      <p:cBhvr>
                                        <p:cTn id="65" dur="10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P spid="31749" grpId="0" build="p"/>
      <p:bldP spid="3175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32775" name="Picture 7" descr="image003"/>
          <p:cNvPicPr>
            <a:picLocks noChangeAspect="1" noChangeArrowheads="1"/>
          </p:cNvPicPr>
          <p:nvPr/>
        </p:nvPicPr>
        <p:blipFill>
          <a:blip r:embed="rId3" cstate="print"/>
          <a:srcRect/>
          <a:stretch>
            <a:fillRect/>
          </a:stretch>
        </p:blipFill>
        <p:spPr bwMode="auto">
          <a:xfrm>
            <a:off x="5867400" y="304800"/>
            <a:ext cx="2990850" cy="1974850"/>
          </a:xfrm>
          <a:prstGeom prst="rect">
            <a:avLst/>
          </a:prstGeom>
          <a:noFill/>
          <a:ln w="9525">
            <a:noFill/>
            <a:miter lim="800000"/>
            <a:headEnd/>
            <a:tailEnd/>
          </a:ln>
        </p:spPr>
      </p:pic>
      <p:sp>
        <p:nvSpPr>
          <p:cNvPr id="32776" name="Text Box 8"/>
          <p:cNvSpPr txBox="1">
            <a:spLocks noChangeArrowheads="1"/>
          </p:cNvSpPr>
          <p:nvPr/>
        </p:nvSpPr>
        <p:spPr bwMode="auto">
          <a:xfrm>
            <a:off x="228600" y="76200"/>
            <a:ext cx="5486400" cy="2406650"/>
          </a:xfrm>
          <a:prstGeom prst="rect">
            <a:avLst/>
          </a:prstGeom>
          <a:noFill/>
          <a:ln w="9525">
            <a:noFill/>
            <a:miter lim="800000"/>
            <a:headEnd/>
            <a:tailEnd/>
          </a:ln>
        </p:spPr>
        <p:txBody>
          <a:bodyPr>
            <a:spAutoFit/>
          </a:bodyPr>
          <a:lstStyle/>
          <a:p>
            <a:r>
              <a:rPr lang="en-US" b="1"/>
              <a:t>Seeking Truth</a:t>
            </a:r>
          </a:p>
          <a:p>
            <a:endParaRPr lang="en-US" sz="1000" b="1"/>
          </a:p>
          <a:p>
            <a:r>
              <a:rPr lang="en-US"/>
              <a:t>Siddhartha </a:t>
            </a:r>
            <a:r>
              <a:rPr lang="en-US" u="sng"/>
              <a:t>tried many different ways of achieving enlightenment</a:t>
            </a:r>
            <a:r>
              <a:rPr lang="en-US"/>
              <a:t>.</a:t>
            </a:r>
          </a:p>
          <a:p>
            <a:endParaRPr lang="en-US" sz="1000"/>
          </a:p>
          <a:p>
            <a:r>
              <a:rPr lang="en-US"/>
              <a:t>He tried mediation, fasting, physical discomfort, but none along worked for him. </a:t>
            </a:r>
          </a:p>
        </p:txBody>
      </p:sp>
      <p:sp>
        <p:nvSpPr>
          <p:cNvPr id="32777" name="Text Box 9"/>
          <p:cNvSpPr txBox="1">
            <a:spLocks noChangeArrowheads="1"/>
          </p:cNvSpPr>
          <p:nvPr/>
        </p:nvSpPr>
        <p:spPr bwMode="auto">
          <a:xfrm>
            <a:off x="228600" y="2438400"/>
            <a:ext cx="7696200" cy="1096963"/>
          </a:xfrm>
          <a:prstGeom prst="rect">
            <a:avLst/>
          </a:prstGeom>
          <a:noFill/>
          <a:ln w="9525">
            <a:noFill/>
            <a:miter lim="800000"/>
            <a:headEnd/>
            <a:tailEnd/>
          </a:ln>
        </p:spPr>
        <p:txBody>
          <a:bodyPr>
            <a:spAutoFit/>
          </a:bodyPr>
          <a:lstStyle/>
          <a:p>
            <a:r>
              <a:rPr lang="en-US"/>
              <a:t>He </a:t>
            </a:r>
            <a:r>
              <a:rPr lang="en-US" u="sng"/>
              <a:t>almost starved himself to death</a:t>
            </a:r>
            <a:r>
              <a:rPr lang="en-US"/>
              <a:t> at one point.  </a:t>
            </a:r>
          </a:p>
          <a:p>
            <a:r>
              <a:rPr lang="en-US"/>
              <a:t>After that he knew he needed to try something different. </a:t>
            </a:r>
          </a:p>
        </p:txBody>
      </p:sp>
      <p:sp>
        <p:nvSpPr>
          <p:cNvPr id="32778" name="Text Box 10"/>
          <p:cNvSpPr txBox="1">
            <a:spLocks noChangeArrowheads="1"/>
          </p:cNvSpPr>
          <p:nvPr/>
        </p:nvSpPr>
        <p:spPr bwMode="auto">
          <a:xfrm>
            <a:off x="152400" y="3581400"/>
            <a:ext cx="8915400" cy="3106738"/>
          </a:xfrm>
          <a:prstGeom prst="rect">
            <a:avLst/>
          </a:prstGeom>
          <a:noFill/>
          <a:ln w="9525">
            <a:noFill/>
            <a:miter lim="800000"/>
            <a:headEnd/>
            <a:tailEnd/>
          </a:ln>
        </p:spPr>
        <p:txBody>
          <a:bodyPr>
            <a:spAutoFit/>
          </a:bodyPr>
          <a:lstStyle/>
          <a:p>
            <a:r>
              <a:rPr lang="en-US" b="1"/>
              <a:t>Enlightenment</a:t>
            </a:r>
          </a:p>
          <a:p>
            <a:r>
              <a:rPr lang="en-US"/>
              <a:t>Siddhartha </a:t>
            </a:r>
            <a:r>
              <a:rPr lang="en-US" u="sng"/>
              <a:t>decided that he would meditate until he discovered the way to end human suffering. </a:t>
            </a:r>
          </a:p>
          <a:p>
            <a:endParaRPr lang="en-US" b="1" u="sng"/>
          </a:p>
          <a:p>
            <a:r>
              <a:rPr lang="en-US" b="1"/>
              <a:t>Bodhi Tree: </a:t>
            </a:r>
            <a:r>
              <a:rPr lang="en-US"/>
              <a:t>He </a:t>
            </a:r>
            <a:r>
              <a:rPr lang="en-US" u="sng"/>
              <a:t>sat under a Bodhi tree</a:t>
            </a:r>
            <a:r>
              <a:rPr lang="en-US"/>
              <a:t> and said that he would not get up until he had achieved enlightenment.</a:t>
            </a:r>
          </a:p>
          <a:p>
            <a:r>
              <a:rPr lang="en-US"/>
              <a:t>He </a:t>
            </a:r>
            <a:r>
              <a:rPr lang="en-US" u="sng"/>
              <a:t>mediated for 40 days amidst temptation</a:t>
            </a:r>
            <a:r>
              <a:rPr lang="en-US"/>
              <a:t>, and at the end said that he was “awake” he had achieved, </a:t>
            </a:r>
            <a:r>
              <a:rPr lang="en-US" u="sng"/>
              <a:t>Nirvana</a:t>
            </a:r>
            <a:r>
              <a:rPr lang="en-US"/>
              <a:t>, or </a:t>
            </a:r>
            <a:r>
              <a:rPr lang="en-US" u="sng"/>
              <a:t>Enlightenment</a:t>
            </a:r>
            <a:r>
              <a:rPr lang="en-US"/>
              <a:t>.  </a:t>
            </a:r>
            <a:r>
              <a:rPr lang="en-US" u="sng"/>
              <a:t>This is when he became the </a:t>
            </a:r>
            <a:r>
              <a:rPr lang="en-US" b="1" u="sng"/>
              <a:t>Buddha</a:t>
            </a:r>
            <a:r>
              <a:rPr lang="en-US" u="sng"/>
              <a:t>, or enlightened one. </a:t>
            </a:r>
          </a:p>
        </p:txBody>
      </p:sp>
      <p:pic>
        <p:nvPicPr>
          <p:cNvPr id="32780" name="Picture 12" descr="Image:EmaciatedBuddha.JPG">
            <a:hlinkClick r:id="rId4"/>
          </p:cNvPr>
          <p:cNvPicPr>
            <a:picLocks noChangeAspect="1" noChangeArrowheads="1"/>
          </p:cNvPicPr>
          <p:nvPr/>
        </p:nvPicPr>
        <p:blipFill>
          <a:blip r:embed="rId5" cstate="print"/>
          <a:srcRect/>
          <a:stretch>
            <a:fillRect/>
          </a:stretch>
        </p:blipFill>
        <p:spPr bwMode="auto">
          <a:xfrm>
            <a:off x="7467600" y="2514600"/>
            <a:ext cx="887413"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776">
                                            <p:txEl>
                                              <p:pRg st="0" end="0"/>
                                            </p:txEl>
                                          </p:spTgt>
                                        </p:tgtEl>
                                        <p:attrNameLst>
                                          <p:attrName>style.visibility</p:attrName>
                                        </p:attrNameLst>
                                      </p:cBhvr>
                                      <p:to>
                                        <p:strVal val="visible"/>
                                      </p:to>
                                    </p:set>
                                    <p:anim calcmode="lin" valueType="num">
                                      <p:cBhvr>
                                        <p:cTn id="7" dur="1000" fill="hold"/>
                                        <p:tgtEl>
                                          <p:spTgt spid="3277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277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77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2776">
                                            <p:txEl>
                                              <p:pRg st="2" end="2"/>
                                            </p:txEl>
                                          </p:spTgt>
                                        </p:tgtEl>
                                        <p:attrNameLst>
                                          <p:attrName>style.visibility</p:attrName>
                                        </p:attrNameLst>
                                      </p:cBhvr>
                                      <p:to>
                                        <p:strVal val="visible"/>
                                      </p:to>
                                    </p:set>
                                    <p:anim calcmode="lin" valueType="num">
                                      <p:cBhvr>
                                        <p:cTn id="14" dur="1000" fill="hold"/>
                                        <p:tgtEl>
                                          <p:spTgt spid="3277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277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277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776">
                                            <p:txEl>
                                              <p:pRg st="4" end="4"/>
                                            </p:txEl>
                                          </p:spTgt>
                                        </p:tgtEl>
                                        <p:attrNameLst>
                                          <p:attrName>style.visibility</p:attrName>
                                        </p:attrNameLst>
                                      </p:cBhvr>
                                      <p:to>
                                        <p:strVal val="visible"/>
                                      </p:to>
                                    </p:set>
                                    <p:anim calcmode="lin" valueType="num">
                                      <p:cBhvr>
                                        <p:cTn id="21" dur="1000" fill="hold"/>
                                        <p:tgtEl>
                                          <p:spTgt spid="32776">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2776">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277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2780"/>
                                        </p:tgtEl>
                                        <p:attrNameLst>
                                          <p:attrName>style.visibility</p:attrName>
                                        </p:attrNameLst>
                                      </p:cBhvr>
                                      <p:to>
                                        <p:strVal val="visible"/>
                                      </p:to>
                                    </p:set>
                                    <p:anim calcmode="lin" valueType="num">
                                      <p:cBhvr>
                                        <p:cTn id="28" dur="1000" fill="hold"/>
                                        <p:tgtEl>
                                          <p:spTgt spid="32780"/>
                                        </p:tgtEl>
                                        <p:attrNameLst>
                                          <p:attrName>ppt_w</p:attrName>
                                        </p:attrNameLst>
                                      </p:cBhvr>
                                      <p:tavLst>
                                        <p:tav tm="0">
                                          <p:val>
                                            <p:strVal val="#ppt_w*0.70"/>
                                          </p:val>
                                        </p:tav>
                                        <p:tav tm="100000">
                                          <p:val>
                                            <p:strVal val="#ppt_w"/>
                                          </p:val>
                                        </p:tav>
                                      </p:tavLst>
                                    </p:anim>
                                    <p:anim calcmode="lin" valueType="num">
                                      <p:cBhvr>
                                        <p:cTn id="29" dur="1000" fill="hold"/>
                                        <p:tgtEl>
                                          <p:spTgt spid="32780"/>
                                        </p:tgtEl>
                                        <p:attrNameLst>
                                          <p:attrName>ppt_h</p:attrName>
                                        </p:attrNameLst>
                                      </p:cBhvr>
                                      <p:tavLst>
                                        <p:tav tm="0">
                                          <p:val>
                                            <p:strVal val="#ppt_h"/>
                                          </p:val>
                                        </p:tav>
                                        <p:tav tm="100000">
                                          <p:val>
                                            <p:strVal val="#ppt_h"/>
                                          </p:val>
                                        </p:tav>
                                      </p:tavLst>
                                    </p:anim>
                                    <p:animEffect transition="in" filter="fade">
                                      <p:cBhvr>
                                        <p:cTn id="30" dur="1000"/>
                                        <p:tgtEl>
                                          <p:spTgt spid="3278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2777"/>
                                        </p:tgtEl>
                                        <p:attrNameLst>
                                          <p:attrName>style.visibility</p:attrName>
                                        </p:attrNameLst>
                                      </p:cBhvr>
                                      <p:to>
                                        <p:strVal val="visible"/>
                                      </p:to>
                                    </p:set>
                                    <p:anim calcmode="lin" valueType="num">
                                      <p:cBhvr>
                                        <p:cTn id="35" dur="1000" fill="hold"/>
                                        <p:tgtEl>
                                          <p:spTgt spid="32777"/>
                                        </p:tgtEl>
                                        <p:attrNameLst>
                                          <p:attrName>ppt_w</p:attrName>
                                        </p:attrNameLst>
                                      </p:cBhvr>
                                      <p:tavLst>
                                        <p:tav tm="0">
                                          <p:val>
                                            <p:strVal val="#ppt_w*0.70"/>
                                          </p:val>
                                        </p:tav>
                                        <p:tav tm="100000">
                                          <p:val>
                                            <p:strVal val="#ppt_w"/>
                                          </p:val>
                                        </p:tav>
                                      </p:tavLst>
                                    </p:anim>
                                    <p:anim calcmode="lin" valueType="num">
                                      <p:cBhvr>
                                        <p:cTn id="36" dur="1000" fill="hold"/>
                                        <p:tgtEl>
                                          <p:spTgt spid="32777"/>
                                        </p:tgtEl>
                                        <p:attrNameLst>
                                          <p:attrName>ppt_h</p:attrName>
                                        </p:attrNameLst>
                                      </p:cBhvr>
                                      <p:tavLst>
                                        <p:tav tm="0">
                                          <p:val>
                                            <p:strVal val="#ppt_h"/>
                                          </p:val>
                                        </p:tav>
                                        <p:tav tm="100000">
                                          <p:val>
                                            <p:strVal val="#ppt_h"/>
                                          </p:val>
                                        </p:tav>
                                      </p:tavLst>
                                    </p:anim>
                                    <p:animEffect transition="in" filter="fade">
                                      <p:cBhvr>
                                        <p:cTn id="37" dur="1000"/>
                                        <p:tgtEl>
                                          <p:spTgt spid="3277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2778">
                                            <p:txEl>
                                              <p:pRg st="0" end="0"/>
                                            </p:txEl>
                                          </p:spTgt>
                                        </p:tgtEl>
                                        <p:attrNameLst>
                                          <p:attrName>style.visibility</p:attrName>
                                        </p:attrNameLst>
                                      </p:cBhvr>
                                      <p:to>
                                        <p:strVal val="visible"/>
                                      </p:to>
                                    </p:set>
                                    <p:anim calcmode="lin" valueType="num">
                                      <p:cBhvr>
                                        <p:cTn id="42" dur="1000" fill="hold"/>
                                        <p:tgtEl>
                                          <p:spTgt spid="32778">
                                            <p:txEl>
                                              <p:pRg st="0" end="0"/>
                                            </p:txEl>
                                          </p:spTgt>
                                        </p:tgtEl>
                                        <p:attrNameLst>
                                          <p:attrName>ppt_w</p:attrName>
                                        </p:attrNameLst>
                                      </p:cBhvr>
                                      <p:tavLst>
                                        <p:tav tm="0">
                                          <p:val>
                                            <p:strVal val="#ppt_w*0.70"/>
                                          </p:val>
                                        </p:tav>
                                        <p:tav tm="100000">
                                          <p:val>
                                            <p:strVal val="#ppt_w"/>
                                          </p:val>
                                        </p:tav>
                                      </p:tavLst>
                                    </p:anim>
                                    <p:anim calcmode="lin" valueType="num">
                                      <p:cBhvr>
                                        <p:cTn id="43" dur="1000" fill="hold"/>
                                        <p:tgtEl>
                                          <p:spTgt spid="32778">
                                            <p:txEl>
                                              <p:pRg st="0" end="0"/>
                                            </p:txEl>
                                          </p:spTgt>
                                        </p:tgtEl>
                                        <p:attrNameLst>
                                          <p:attrName>ppt_h</p:attrName>
                                        </p:attrNameLst>
                                      </p:cBhvr>
                                      <p:tavLst>
                                        <p:tav tm="0">
                                          <p:val>
                                            <p:strVal val="#ppt_h"/>
                                          </p:val>
                                        </p:tav>
                                        <p:tav tm="100000">
                                          <p:val>
                                            <p:strVal val="#ppt_h"/>
                                          </p:val>
                                        </p:tav>
                                      </p:tavLst>
                                    </p:anim>
                                    <p:animEffect transition="in" filter="fade">
                                      <p:cBhvr>
                                        <p:cTn id="44" dur="1000"/>
                                        <p:tgtEl>
                                          <p:spTgt spid="32778">
                                            <p:txEl>
                                              <p:pRg st="0" end="0"/>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2778">
                                            <p:txEl>
                                              <p:pRg st="1" end="1"/>
                                            </p:txEl>
                                          </p:spTgt>
                                        </p:tgtEl>
                                        <p:attrNameLst>
                                          <p:attrName>style.visibility</p:attrName>
                                        </p:attrNameLst>
                                      </p:cBhvr>
                                      <p:to>
                                        <p:strVal val="visible"/>
                                      </p:to>
                                    </p:set>
                                    <p:anim calcmode="lin" valueType="num">
                                      <p:cBhvr>
                                        <p:cTn id="47" dur="1000" fill="hold"/>
                                        <p:tgtEl>
                                          <p:spTgt spid="32778">
                                            <p:txEl>
                                              <p:pRg st="1" end="1"/>
                                            </p:txEl>
                                          </p:spTgt>
                                        </p:tgtEl>
                                        <p:attrNameLst>
                                          <p:attrName>ppt_w</p:attrName>
                                        </p:attrNameLst>
                                      </p:cBhvr>
                                      <p:tavLst>
                                        <p:tav tm="0">
                                          <p:val>
                                            <p:strVal val="#ppt_w*0.70"/>
                                          </p:val>
                                        </p:tav>
                                        <p:tav tm="100000">
                                          <p:val>
                                            <p:strVal val="#ppt_w"/>
                                          </p:val>
                                        </p:tav>
                                      </p:tavLst>
                                    </p:anim>
                                    <p:anim calcmode="lin" valueType="num">
                                      <p:cBhvr>
                                        <p:cTn id="48" dur="1000" fill="hold"/>
                                        <p:tgtEl>
                                          <p:spTgt spid="32778">
                                            <p:txEl>
                                              <p:pRg st="1" end="1"/>
                                            </p:txEl>
                                          </p:spTgt>
                                        </p:tgtEl>
                                        <p:attrNameLst>
                                          <p:attrName>ppt_h</p:attrName>
                                        </p:attrNameLst>
                                      </p:cBhvr>
                                      <p:tavLst>
                                        <p:tav tm="0">
                                          <p:val>
                                            <p:strVal val="#ppt_h"/>
                                          </p:val>
                                        </p:tav>
                                        <p:tav tm="100000">
                                          <p:val>
                                            <p:strVal val="#ppt_h"/>
                                          </p:val>
                                        </p:tav>
                                      </p:tavLst>
                                    </p:anim>
                                    <p:animEffect transition="in" filter="fade">
                                      <p:cBhvr>
                                        <p:cTn id="49" dur="1000"/>
                                        <p:tgtEl>
                                          <p:spTgt spid="32778">
                                            <p:txEl>
                                              <p:pRg st="1" end="1"/>
                                            </p:txEl>
                                          </p:spTgt>
                                        </p:tgtEl>
                                      </p:cBhvr>
                                    </p:animEffect>
                                  </p:childTnLst>
                                </p:cTn>
                              </p:par>
                            </p:childTnLst>
                          </p:cTn>
                        </p:par>
                        <p:par>
                          <p:cTn id="50" fill="hold">
                            <p:stCondLst>
                              <p:cond delay="1000"/>
                            </p:stCondLst>
                            <p:childTnLst>
                              <p:par>
                                <p:cTn id="51" presetID="55" presetClass="entr" presetSubtype="0" fill="hold" nodeType="afterEffect">
                                  <p:stCondLst>
                                    <p:cond delay="0"/>
                                  </p:stCondLst>
                                  <p:childTnLst>
                                    <p:set>
                                      <p:cBhvr>
                                        <p:cTn id="52" dur="1" fill="hold">
                                          <p:stCondLst>
                                            <p:cond delay="0"/>
                                          </p:stCondLst>
                                        </p:cTn>
                                        <p:tgtEl>
                                          <p:spTgt spid="32775"/>
                                        </p:tgtEl>
                                        <p:attrNameLst>
                                          <p:attrName>style.visibility</p:attrName>
                                        </p:attrNameLst>
                                      </p:cBhvr>
                                      <p:to>
                                        <p:strVal val="visible"/>
                                      </p:to>
                                    </p:set>
                                    <p:anim calcmode="lin" valueType="num">
                                      <p:cBhvr>
                                        <p:cTn id="53" dur="1000" fill="hold"/>
                                        <p:tgtEl>
                                          <p:spTgt spid="32775"/>
                                        </p:tgtEl>
                                        <p:attrNameLst>
                                          <p:attrName>ppt_w</p:attrName>
                                        </p:attrNameLst>
                                      </p:cBhvr>
                                      <p:tavLst>
                                        <p:tav tm="0">
                                          <p:val>
                                            <p:strVal val="#ppt_w*0.70"/>
                                          </p:val>
                                        </p:tav>
                                        <p:tav tm="100000">
                                          <p:val>
                                            <p:strVal val="#ppt_w"/>
                                          </p:val>
                                        </p:tav>
                                      </p:tavLst>
                                    </p:anim>
                                    <p:anim calcmode="lin" valueType="num">
                                      <p:cBhvr>
                                        <p:cTn id="54" dur="1000" fill="hold"/>
                                        <p:tgtEl>
                                          <p:spTgt spid="32775"/>
                                        </p:tgtEl>
                                        <p:attrNameLst>
                                          <p:attrName>ppt_h</p:attrName>
                                        </p:attrNameLst>
                                      </p:cBhvr>
                                      <p:tavLst>
                                        <p:tav tm="0">
                                          <p:val>
                                            <p:strVal val="#ppt_h"/>
                                          </p:val>
                                        </p:tav>
                                        <p:tav tm="100000">
                                          <p:val>
                                            <p:strVal val="#ppt_h"/>
                                          </p:val>
                                        </p:tav>
                                      </p:tavLst>
                                    </p:anim>
                                    <p:animEffect transition="in" filter="fade">
                                      <p:cBhvr>
                                        <p:cTn id="55" dur="1000"/>
                                        <p:tgtEl>
                                          <p:spTgt spid="32775"/>
                                        </p:tgtEl>
                                      </p:cBhvr>
                                    </p:animEffect>
                                  </p:childTnLst>
                                </p:cTn>
                              </p:par>
                            </p:childTnLst>
                          </p:cTn>
                        </p:par>
                        <p:par>
                          <p:cTn id="56" fill="hold">
                            <p:stCondLst>
                              <p:cond delay="2000"/>
                            </p:stCondLst>
                            <p:childTnLst>
                              <p:par>
                                <p:cTn id="57" presetID="55" presetClass="entr" presetSubtype="0" fill="hold" nodeType="afterEffect">
                                  <p:stCondLst>
                                    <p:cond delay="0"/>
                                  </p:stCondLst>
                                  <p:childTnLst>
                                    <p:set>
                                      <p:cBhvr>
                                        <p:cTn id="58" dur="1" fill="hold">
                                          <p:stCondLst>
                                            <p:cond delay="0"/>
                                          </p:stCondLst>
                                        </p:cTn>
                                        <p:tgtEl>
                                          <p:spTgt spid="32778">
                                            <p:txEl>
                                              <p:pRg st="3" end="3"/>
                                            </p:txEl>
                                          </p:spTgt>
                                        </p:tgtEl>
                                        <p:attrNameLst>
                                          <p:attrName>style.visibility</p:attrName>
                                        </p:attrNameLst>
                                      </p:cBhvr>
                                      <p:to>
                                        <p:strVal val="visible"/>
                                      </p:to>
                                    </p:set>
                                    <p:anim calcmode="lin" valueType="num">
                                      <p:cBhvr>
                                        <p:cTn id="59" dur="1000" fill="hold"/>
                                        <p:tgtEl>
                                          <p:spTgt spid="32778">
                                            <p:txEl>
                                              <p:pRg st="3" end="3"/>
                                            </p:txEl>
                                          </p:spTgt>
                                        </p:tgtEl>
                                        <p:attrNameLst>
                                          <p:attrName>ppt_w</p:attrName>
                                        </p:attrNameLst>
                                      </p:cBhvr>
                                      <p:tavLst>
                                        <p:tav tm="0">
                                          <p:val>
                                            <p:strVal val="#ppt_w*0.70"/>
                                          </p:val>
                                        </p:tav>
                                        <p:tav tm="100000">
                                          <p:val>
                                            <p:strVal val="#ppt_w"/>
                                          </p:val>
                                        </p:tav>
                                      </p:tavLst>
                                    </p:anim>
                                    <p:anim calcmode="lin" valueType="num">
                                      <p:cBhvr>
                                        <p:cTn id="60" dur="1000" fill="hold"/>
                                        <p:tgtEl>
                                          <p:spTgt spid="32778">
                                            <p:txEl>
                                              <p:pRg st="3" end="3"/>
                                            </p:txEl>
                                          </p:spTgt>
                                        </p:tgtEl>
                                        <p:attrNameLst>
                                          <p:attrName>ppt_h</p:attrName>
                                        </p:attrNameLst>
                                      </p:cBhvr>
                                      <p:tavLst>
                                        <p:tav tm="0">
                                          <p:val>
                                            <p:strVal val="#ppt_h"/>
                                          </p:val>
                                        </p:tav>
                                        <p:tav tm="100000">
                                          <p:val>
                                            <p:strVal val="#ppt_h"/>
                                          </p:val>
                                        </p:tav>
                                      </p:tavLst>
                                    </p:anim>
                                    <p:animEffect transition="in" filter="fade">
                                      <p:cBhvr>
                                        <p:cTn id="61" dur="1000"/>
                                        <p:tgtEl>
                                          <p:spTgt spid="32778">
                                            <p:txEl>
                                              <p:pRg st="3" end="3"/>
                                            </p:txEl>
                                          </p:spTgt>
                                        </p:tgtEl>
                                      </p:cBhvr>
                                    </p:animEffect>
                                  </p:childTnLst>
                                </p:cTn>
                              </p:par>
                            </p:childTnLst>
                          </p:cTn>
                        </p:par>
                        <p:par>
                          <p:cTn id="62" fill="hold">
                            <p:stCondLst>
                              <p:cond delay="3000"/>
                            </p:stCondLst>
                            <p:childTnLst>
                              <p:par>
                                <p:cTn id="63" presetID="55" presetClass="entr" presetSubtype="0" fill="hold" nodeType="afterEffect">
                                  <p:stCondLst>
                                    <p:cond delay="0"/>
                                  </p:stCondLst>
                                  <p:childTnLst>
                                    <p:set>
                                      <p:cBhvr>
                                        <p:cTn id="64" dur="1" fill="hold">
                                          <p:stCondLst>
                                            <p:cond delay="0"/>
                                          </p:stCondLst>
                                        </p:cTn>
                                        <p:tgtEl>
                                          <p:spTgt spid="32778">
                                            <p:txEl>
                                              <p:pRg st="4" end="4"/>
                                            </p:txEl>
                                          </p:spTgt>
                                        </p:tgtEl>
                                        <p:attrNameLst>
                                          <p:attrName>style.visibility</p:attrName>
                                        </p:attrNameLst>
                                      </p:cBhvr>
                                      <p:to>
                                        <p:strVal val="visible"/>
                                      </p:to>
                                    </p:set>
                                    <p:anim calcmode="lin" valueType="num">
                                      <p:cBhvr>
                                        <p:cTn id="65" dur="1000" fill="hold"/>
                                        <p:tgtEl>
                                          <p:spTgt spid="32778">
                                            <p:txEl>
                                              <p:pRg st="4" end="4"/>
                                            </p:txEl>
                                          </p:spTgt>
                                        </p:tgtEl>
                                        <p:attrNameLst>
                                          <p:attrName>ppt_w</p:attrName>
                                        </p:attrNameLst>
                                      </p:cBhvr>
                                      <p:tavLst>
                                        <p:tav tm="0">
                                          <p:val>
                                            <p:strVal val="#ppt_w*0.70"/>
                                          </p:val>
                                        </p:tav>
                                        <p:tav tm="100000">
                                          <p:val>
                                            <p:strVal val="#ppt_w"/>
                                          </p:val>
                                        </p:tav>
                                      </p:tavLst>
                                    </p:anim>
                                    <p:anim calcmode="lin" valueType="num">
                                      <p:cBhvr>
                                        <p:cTn id="66" dur="1000" fill="hold"/>
                                        <p:tgtEl>
                                          <p:spTgt spid="32778">
                                            <p:txEl>
                                              <p:pRg st="4" end="4"/>
                                            </p:txEl>
                                          </p:spTgt>
                                        </p:tgtEl>
                                        <p:attrNameLst>
                                          <p:attrName>ppt_h</p:attrName>
                                        </p:attrNameLst>
                                      </p:cBhvr>
                                      <p:tavLst>
                                        <p:tav tm="0">
                                          <p:val>
                                            <p:strVal val="#ppt_h"/>
                                          </p:val>
                                        </p:tav>
                                        <p:tav tm="100000">
                                          <p:val>
                                            <p:strVal val="#ppt_h"/>
                                          </p:val>
                                        </p:tav>
                                      </p:tavLst>
                                    </p:anim>
                                    <p:animEffect transition="in" filter="fade">
                                      <p:cBhvr>
                                        <p:cTn id="67" dur="1000"/>
                                        <p:tgtEl>
                                          <p:spTgt spid="327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build="p"/>
      <p:bldP spid="3277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0" y="2000250"/>
            <a:ext cx="9144000" cy="0"/>
          </a:xfrm>
          <a:prstGeom prst="rect">
            <a:avLst/>
          </a:prstGeom>
          <a:noFill/>
          <a:ln w="9525">
            <a:noFill/>
            <a:miter lim="800000"/>
            <a:headEnd/>
            <a:tailEnd/>
          </a:ln>
        </p:spPr>
        <p:txBody>
          <a:bodyPr wrap="none" anchor="ctr">
            <a:spAutoFit/>
          </a:bodyPr>
          <a:lstStyle/>
          <a:p>
            <a:endParaRPr lang="en-US"/>
          </a:p>
        </p:txBody>
      </p:sp>
      <p:pic>
        <p:nvPicPr>
          <p:cNvPr id="33796" name="Picture 4" descr="http://figal-sensei.org/hist157/Textbook/Aux/graphics/ch2/15.jpg"/>
          <p:cNvPicPr>
            <a:picLocks noChangeAspect="1" noChangeArrowheads="1"/>
          </p:cNvPicPr>
          <p:nvPr/>
        </p:nvPicPr>
        <p:blipFill>
          <a:blip r:embed="rId3" r:link="rId4" cstate="print"/>
          <a:srcRect/>
          <a:stretch>
            <a:fillRect/>
          </a:stretch>
        </p:blipFill>
        <p:spPr bwMode="auto">
          <a:xfrm>
            <a:off x="6218238" y="1219200"/>
            <a:ext cx="2674937" cy="4724400"/>
          </a:xfrm>
          <a:prstGeom prst="rect">
            <a:avLst/>
          </a:prstGeom>
          <a:noFill/>
          <a:ln w="9525">
            <a:noFill/>
            <a:miter lim="800000"/>
            <a:headEnd/>
            <a:tailEnd/>
          </a:ln>
        </p:spPr>
      </p:pic>
      <p:sp>
        <p:nvSpPr>
          <p:cNvPr id="33798" name="Rectangle 6"/>
          <p:cNvSpPr>
            <a:spLocks noChangeArrowheads="1"/>
          </p:cNvSpPr>
          <p:nvPr/>
        </p:nvSpPr>
        <p:spPr bwMode="auto">
          <a:xfrm>
            <a:off x="152400" y="228600"/>
            <a:ext cx="6096000" cy="1552575"/>
          </a:xfrm>
          <a:prstGeom prst="rect">
            <a:avLst/>
          </a:prstGeom>
          <a:noFill/>
          <a:ln w="9525">
            <a:noFill/>
            <a:miter lim="800000"/>
            <a:headEnd/>
            <a:tailEnd/>
          </a:ln>
        </p:spPr>
        <p:txBody>
          <a:bodyPr anchor="ctr">
            <a:spAutoFit/>
          </a:bodyPr>
          <a:lstStyle/>
          <a:p>
            <a:r>
              <a:rPr lang="en-US" sz="2400" b="1">
                <a:cs typeface="Times New Roman" pitchFamily="18" charset="0"/>
              </a:rPr>
              <a:t>Teachings of the Buddha</a:t>
            </a:r>
          </a:p>
          <a:p>
            <a:r>
              <a:rPr lang="en-US" sz="2400">
                <a:cs typeface="Times New Roman" pitchFamily="18" charset="0"/>
              </a:rPr>
              <a:t>The Buddha </a:t>
            </a:r>
            <a:r>
              <a:rPr lang="en-US" sz="2400" u="sng">
                <a:cs typeface="Times New Roman" pitchFamily="18" charset="0"/>
              </a:rPr>
              <a:t>gave his first sermon in the deer park</a:t>
            </a:r>
            <a:r>
              <a:rPr lang="en-US" sz="2400">
                <a:cs typeface="Times New Roman" pitchFamily="18" charset="0"/>
              </a:rPr>
              <a:t> where he taught the four main ideas of his teachings. </a:t>
            </a:r>
          </a:p>
        </p:txBody>
      </p:sp>
      <p:sp>
        <p:nvSpPr>
          <p:cNvPr id="33799" name="Rectangle 7"/>
          <p:cNvSpPr>
            <a:spLocks noChangeArrowheads="1"/>
          </p:cNvSpPr>
          <p:nvPr/>
        </p:nvSpPr>
        <p:spPr bwMode="auto">
          <a:xfrm>
            <a:off x="228600" y="1981200"/>
            <a:ext cx="2700338" cy="427038"/>
          </a:xfrm>
          <a:prstGeom prst="rect">
            <a:avLst/>
          </a:prstGeom>
          <a:noFill/>
          <a:ln w="9525">
            <a:noFill/>
            <a:miter lim="800000"/>
            <a:headEnd/>
            <a:tailEnd/>
          </a:ln>
        </p:spPr>
        <p:txBody>
          <a:bodyPr wrap="none">
            <a:spAutoFit/>
          </a:bodyPr>
          <a:lstStyle/>
          <a:p>
            <a:pPr eaLnBrk="0" hangingPunct="0"/>
            <a:r>
              <a:rPr lang="en-US" b="1"/>
              <a:t>Four Noble Truths</a:t>
            </a:r>
          </a:p>
        </p:txBody>
      </p:sp>
      <p:sp>
        <p:nvSpPr>
          <p:cNvPr id="33800" name="Text Box 8"/>
          <p:cNvSpPr txBox="1">
            <a:spLocks noChangeArrowheads="1"/>
          </p:cNvSpPr>
          <p:nvPr/>
        </p:nvSpPr>
        <p:spPr bwMode="auto">
          <a:xfrm>
            <a:off x="228600" y="2514600"/>
            <a:ext cx="5807075" cy="3776663"/>
          </a:xfrm>
          <a:prstGeom prst="rect">
            <a:avLst/>
          </a:prstGeom>
          <a:noFill/>
          <a:ln w="9525">
            <a:noFill/>
            <a:miter lim="800000"/>
            <a:headEnd/>
            <a:tailEnd/>
          </a:ln>
        </p:spPr>
        <p:txBody>
          <a:bodyPr>
            <a:spAutoFit/>
          </a:bodyPr>
          <a:lstStyle/>
          <a:p>
            <a:pPr marL="342900" indent="-342900">
              <a:buFontTx/>
              <a:buAutoNum type="arabicPeriod"/>
            </a:pPr>
            <a:r>
              <a:rPr lang="en-US" u="sng"/>
              <a:t>All life is full of suffering</a:t>
            </a:r>
          </a:p>
          <a:p>
            <a:pPr marL="342900" indent="-342900">
              <a:buFontTx/>
              <a:buAutoNum type="arabicPeriod"/>
            </a:pPr>
            <a:endParaRPr lang="en-US" u="sng"/>
          </a:p>
          <a:p>
            <a:pPr marL="342900" indent="-342900">
              <a:buFontTx/>
              <a:buAutoNum type="arabicPeriod"/>
            </a:pPr>
            <a:r>
              <a:rPr lang="en-US" u="sng"/>
              <a:t>We suffer because we desire</a:t>
            </a:r>
            <a:r>
              <a:rPr lang="en-US"/>
              <a:t> things that are illusions.  We want material possessions. </a:t>
            </a:r>
          </a:p>
          <a:p>
            <a:pPr marL="342900" indent="-342900">
              <a:buFontTx/>
              <a:buAutoNum type="arabicPeriod"/>
            </a:pPr>
            <a:endParaRPr lang="en-US"/>
          </a:p>
          <a:p>
            <a:pPr marL="342900" indent="-342900">
              <a:buFontTx/>
              <a:buAutoNum type="arabicPeriod"/>
            </a:pPr>
            <a:r>
              <a:rPr lang="en-US" u="sng"/>
              <a:t>The way to not suffer is to overcome our desire</a:t>
            </a:r>
          </a:p>
          <a:p>
            <a:pPr marL="342900" indent="-342900">
              <a:buFontTx/>
              <a:buAutoNum type="arabicPeriod"/>
            </a:pPr>
            <a:endParaRPr lang="en-US" u="sng"/>
          </a:p>
          <a:p>
            <a:pPr marL="342900" indent="-342900">
              <a:buFontTx/>
              <a:buAutoNum type="arabicPeriod"/>
            </a:pPr>
            <a:r>
              <a:rPr lang="en-US" u="sng"/>
              <a:t>To do that one must follow the Eightfold path, or Middle 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anim calcmode="lin" valueType="num">
                                      <p:cBhvr>
                                        <p:cTn id="7" dur="1000" fill="hold"/>
                                        <p:tgtEl>
                                          <p:spTgt spid="337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37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37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3798">
                                            <p:txEl>
                                              <p:pRg st="1" end="1"/>
                                            </p:txEl>
                                          </p:spTgt>
                                        </p:tgtEl>
                                        <p:attrNameLst>
                                          <p:attrName>style.visibility</p:attrName>
                                        </p:attrNameLst>
                                      </p:cBhvr>
                                      <p:to>
                                        <p:strVal val="visible"/>
                                      </p:to>
                                    </p:set>
                                    <p:anim calcmode="lin" valueType="num">
                                      <p:cBhvr>
                                        <p:cTn id="14" dur="1000" fill="hold"/>
                                        <p:tgtEl>
                                          <p:spTgt spid="3379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379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379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3799"/>
                                        </p:tgtEl>
                                        <p:attrNameLst>
                                          <p:attrName>style.visibility</p:attrName>
                                        </p:attrNameLst>
                                      </p:cBhvr>
                                      <p:to>
                                        <p:strVal val="visible"/>
                                      </p:to>
                                    </p:set>
                                    <p:anim calcmode="lin" valueType="num">
                                      <p:cBhvr>
                                        <p:cTn id="21" dur="1000" fill="hold"/>
                                        <p:tgtEl>
                                          <p:spTgt spid="33799"/>
                                        </p:tgtEl>
                                        <p:attrNameLst>
                                          <p:attrName>ppt_w</p:attrName>
                                        </p:attrNameLst>
                                      </p:cBhvr>
                                      <p:tavLst>
                                        <p:tav tm="0">
                                          <p:val>
                                            <p:strVal val="#ppt_w*0.70"/>
                                          </p:val>
                                        </p:tav>
                                        <p:tav tm="100000">
                                          <p:val>
                                            <p:strVal val="#ppt_w"/>
                                          </p:val>
                                        </p:tav>
                                      </p:tavLst>
                                    </p:anim>
                                    <p:anim calcmode="lin" valueType="num">
                                      <p:cBhvr>
                                        <p:cTn id="22" dur="1000" fill="hold"/>
                                        <p:tgtEl>
                                          <p:spTgt spid="33799"/>
                                        </p:tgtEl>
                                        <p:attrNameLst>
                                          <p:attrName>ppt_h</p:attrName>
                                        </p:attrNameLst>
                                      </p:cBhvr>
                                      <p:tavLst>
                                        <p:tav tm="0">
                                          <p:val>
                                            <p:strVal val="#ppt_h"/>
                                          </p:val>
                                        </p:tav>
                                        <p:tav tm="100000">
                                          <p:val>
                                            <p:strVal val="#ppt_h"/>
                                          </p:val>
                                        </p:tav>
                                      </p:tavLst>
                                    </p:anim>
                                    <p:animEffect transition="in" filter="fade">
                                      <p:cBhvr>
                                        <p:cTn id="23" dur="1000"/>
                                        <p:tgtEl>
                                          <p:spTgt spid="33799"/>
                                        </p:tgtEl>
                                      </p:cBhvr>
                                    </p:animEffect>
                                  </p:childTnLst>
                                </p:cTn>
                              </p:par>
                              <p:par>
                                <p:cTn id="24" presetID="55" presetClass="entr" presetSubtype="0" fill="hold" nodeType="withEffect">
                                  <p:stCondLst>
                                    <p:cond delay="0"/>
                                  </p:stCondLst>
                                  <p:childTnLst>
                                    <p:set>
                                      <p:cBhvr>
                                        <p:cTn id="25" dur="1" fill="hold">
                                          <p:stCondLst>
                                            <p:cond delay="0"/>
                                          </p:stCondLst>
                                        </p:cTn>
                                        <p:tgtEl>
                                          <p:spTgt spid="33796"/>
                                        </p:tgtEl>
                                        <p:attrNameLst>
                                          <p:attrName>style.visibility</p:attrName>
                                        </p:attrNameLst>
                                      </p:cBhvr>
                                      <p:to>
                                        <p:strVal val="visible"/>
                                      </p:to>
                                    </p:set>
                                    <p:anim calcmode="lin" valueType="num">
                                      <p:cBhvr>
                                        <p:cTn id="26" dur="1000" fill="hold"/>
                                        <p:tgtEl>
                                          <p:spTgt spid="33796"/>
                                        </p:tgtEl>
                                        <p:attrNameLst>
                                          <p:attrName>ppt_w</p:attrName>
                                        </p:attrNameLst>
                                      </p:cBhvr>
                                      <p:tavLst>
                                        <p:tav tm="0">
                                          <p:val>
                                            <p:strVal val="#ppt_w*0.70"/>
                                          </p:val>
                                        </p:tav>
                                        <p:tav tm="100000">
                                          <p:val>
                                            <p:strVal val="#ppt_w"/>
                                          </p:val>
                                        </p:tav>
                                      </p:tavLst>
                                    </p:anim>
                                    <p:anim calcmode="lin" valueType="num">
                                      <p:cBhvr>
                                        <p:cTn id="27" dur="1000" fill="hold"/>
                                        <p:tgtEl>
                                          <p:spTgt spid="33796"/>
                                        </p:tgtEl>
                                        <p:attrNameLst>
                                          <p:attrName>ppt_h</p:attrName>
                                        </p:attrNameLst>
                                      </p:cBhvr>
                                      <p:tavLst>
                                        <p:tav tm="0">
                                          <p:val>
                                            <p:strVal val="#ppt_h"/>
                                          </p:val>
                                        </p:tav>
                                        <p:tav tm="100000">
                                          <p:val>
                                            <p:strVal val="#ppt_h"/>
                                          </p:val>
                                        </p:tav>
                                      </p:tavLst>
                                    </p:anim>
                                    <p:animEffect transition="in" filter="fade">
                                      <p:cBhvr>
                                        <p:cTn id="28" dur="1000"/>
                                        <p:tgtEl>
                                          <p:spTgt spid="3379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3800">
                                            <p:txEl>
                                              <p:pRg st="0" end="0"/>
                                            </p:txEl>
                                          </p:spTgt>
                                        </p:tgtEl>
                                        <p:attrNameLst>
                                          <p:attrName>style.visibility</p:attrName>
                                        </p:attrNameLst>
                                      </p:cBhvr>
                                      <p:to>
                                        <p:strVal val="visible"/>
                                      </p:to>
                                    </p:set>
                                    <p:anim calcmode="lin" valueType="num">
                                      <p:cBhvr>
                                        <p:cTn id="33" dur="1000" fill="hold"/>
                                        <p:tgtEl>
                                          <p:spTgt spid="33800">
                                            <p:txEl>
                                              <p:pRg st="0" end="0"/>
                                            </p:txEl>
                                          </p:spTgt>
                                        </p:tgtEl>
                                        <p:attrNameLst>
                                          <p:attrName>ppt_w</p:attrName>
                                        </p:attrNameLst>
                                      </p:cBhvr>
                                      <p:tavLst>
                                        <p:tav tm="0">
                                          <p:val>
                                            <p:strVal val="#ppt_w*0.70"/>
                                          </p:val>
                                        </p:tav>
                                        <p:tav tm="100000">
                                          <p:val>
                                            <p:strVal val="#ppt_w"/>
                                          </p:val>
                                        </p:tav>
                                      </p:tavLst>
                                    </p:anim>
                                    <p:anim calcmode="lin" valueType="num">
                                      <p:cBhvr>
                                        <p:cTn id="34" dur="1000" fill="hold"/>
                                        <p:tgtEl>
                                          <p:spTgt spid="33800">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3380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3800">
                                            <p:txEl>
                                              <p:pRg st="2" end="2"/>
                                            </p:txEl>
                                          </p:spTgt>
                                        </p:tgtEl>
                                        <p:attrNameLst>
                                          <p:attrName>style.visibility</p:attrName>
                                        </p:attrNameLst>
                                      </p:cBhvr>
                                      <p:to>
                                        <p:strVal val="visible"/>
                                      </p:to>
                                    </p:set>
                                    <p:anim calcmode="lin" valueType="num">
                                      <p:cBhvr>
                                        <p:cTn id="40" dur="1000" fill="hold"/>
                                        <p:tgtEl>
                                          <p:spTgt spid="33800">
                                            <p:txEl>
                                              <p:pRg st="2" end="2"/>
                                            </p:txEl>
                                          </p:spTgt>
                                        </p:tgtEl>
                                        <p:attrNameLst>
                                          <p:attrName>ppt_w</p:attrName>
                                        </p:attrNameLst>
                                      </p:cBhvr>
                                      <p:tavLst>
                                        <p:tav tm="0">
                                          <p:val>
                                            <p:strVal val="#ppt_w*0.70"/>
                                          </p:val>
                                        </p:tav>
                                        <p:tav tm="100000">
                                          <p:val>
                                            <p:strVal val="#ppt_w"/>
                                          </p:val>
                                        </p:tav>
                                      </p:tavLst>
                                    </p:anim>
                                    <p:anim calcmode="lin" valueType="num">
                                      <p:cBhvr>
                                        <p:cTn id="41" dur="1000" fill="hold"/>
                                        <p:tgtEl>
                                          <p:spTgt spid="33800">
                                            <p:txEl>
                                              <p:pRg st="2" end="2"/>
                                            </p:txEl>
                                          </p:spTgt>
                                        </p:tgtEl>
                                        <p:attrNameLst>
                                          <p:attrName>ppt_h</p:attrName>
                                        </p:attrNameLst>
                                      </p:cBhvr>
                                      <p:tavLst>
                                        <p:tav tm="0">
                                          <p:val>
                                            <p:strVal val="#ppt_h"/>
                                          </p:val>
                                        </p:tav>
                                        <p:tav tm="100000">
                                          <p:val>
                                            <p:strVal val="#ppt_h"/>
                                          </p:val>
                                        </p:tav>
                                      </p:tavLst>
                                    </p:anim>
                                    <p:animEffect transition="in" filter="fade">
                                      <p:cBhvr>
                                        <p:cTn id="42" dur="1000"/>
                                        <p:tgtEl>
                                          <p:spTgt spid="3380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3800">
                                            <p:txEl>
                                              <p:pRg st="4" end="4"/>
                                            </p:txEl>
                                          </p:spTgt>
                                        </p:tgtEl>
                                        <p:attrNameLst>
                                          <p:attrName>style.visibility</p:attrName>
                                        </p:attrNameLst>
                                      </p:cBhvr>
                                      <p:to>
                                        <p:strVal val="visible"/>
                                      </p:to>
                                    </p:set>
                                    <p:anim calcmode="lin" valueType="num">
                                      <p:cBhvr>
                                        <p:cTn id="47" dur="1000" fill="hold"/>
                                        <p:tgtEl>
                                          <p:spTgt spid="33800">
                                            <p:txEl>
                                              <p:pRg st="4" end="4"/>
                                            </p:txEl>
                                          </p:spTgt>
                                        </p:tgtEl>
                                        <p:attrNameLst>
                                          <p:attrName>ppt_w</p:attrName>
                                        </p:attrNameLst>
                                      </p:cBhvr>
                                      <p:tavLst>
                                        <p:tav tm="0">
                                          <p:val>
                                            <p:strVal val="#ppt_w*0.70"/>
                                          </p:val>
                                        </p:tav>
                                        <p:tav tm="100000">
                                          <p:val>
                                            <p:strVal val="#ppt_w"/>
                                          </p:val>
                                        </p:tav>
                                      </p:tavLst>
                                    </p:anim>
                                    <p:anim calcmode="lin" valueType="num">
                                      <p:cBhvr>
                                        <p:cTn id="48" dur="1000" fill="hold"/>
                                        <p:tgtEl>
                                          <p:spTgt spid="33800">
                                            <p:txEl>
                                              <p:pRg st="4" end="4"/>
                                            </p:txEl>
                                          </p:spTgt>
                                        </p:tgtEl>
                                        <p:attrNameLst>
                                          <p:attrName>ppt_h</p:attrName>
                                        </p:attrNameLst>
                                      </p:cBhvr>
                                      <p:tavLst>
                                        <p:tav tm="0">
                                          <p:val>
                                            <p:strVal val="#ppt_h"/>
                                          </p:val>
                                        </p:tav>
                                        <p:tav tm="100000">
                                          <p:val>
                                            <p:strVal val="#ppt_h"/>
                                          </p:val>
                                        </p:tav>
                                      </p:tavLst>
                                    </p:anim>
                                    <p:animEffect transition="in" filter="fade">
                                      <p:cBhvr>
                                        <p:cTn id="49" dur="1000"/>
                                        <p:tgtEl>
                                          <p:spTgt spid="33800">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3800">
                                            <p:txEl>
                                              <p:pRg st="6" end="6"/>
                                            </p:txEl>
                                          </p:spTgt>
                                        </p:tgtEl>
                                        <p:attrNameLst>
                                          <p:attrName>style.visibility</p:attrName>
                                        </p:attrNameLst>
                                      </p:cBhvr>
                                      <p:to>
                                        <p:strVal val="visible"/>
                                      </p:to>
                                    </p:set>
                                    <p:anim calcmode="lin" valueType="num">
                                      <p:cBhvr>
                                        <p:cTn id="54" dur="1000" fill="hold"/>
                                        <p:tgtEl>
                                          <p:spTgt spid="33800">
                                            <p:txEl>
                                              <p:pRg st="6" end="6"/>
                                            </p:txEl>
                                          </p:spTgt>
                                        </p:tgtEl>
                                        <p:attrNameLst>
                                          <p:attrName>ppt_w</p:attrName>
                                        </p:attrNameLst>
                                      </p:cBhvr>
                                      <p:tavLst>
                                        <p:tav tm="0">
                                          <p:val>
                                            <p:strVal val="#ppt_w*0.70"/>
                                          </p:val>
                                        </p:tav>
                                        <p:tav tm="100000">
                                          <p:val>
                                            <p:strVal val="#ppt_w"/>
                                          </p:val>
                                        </p:tav>
                                      </p:tavLst>
                                    </p:anim>
                                    <p:anim calcmode="lin" valueType="num">
                                      <p:cBhvr>
                                        <p:cTn id="55" dur="1000" fill="hold"/>
                                        <p:tgtEl>
                                          <p:spTgt spid="33800">
                                            <p:txEl>
                                              <p:pRg st="6" end="6"/>
                                            </p:txEl>
                                          </p:spTgt>
                                        </p:tgtEl>
                                        <p:attrNameLst>
                                          <p:attrName>ppt_h</p:attrName>
                                        </p:attrNameLst>
                                      </p:cBhvr>
                                      <p:tavLst>
                                        <p:tav tm="0">
                                          <p:val>
                                            <p:strVal val="#ppt_h"/>
                                          </p:val>
                                        </p:tav>
                                        <p:tav tm="100000">
                                          <p:val>
                                            <p:strVal val="#ppt_h"/>
                                          </p:val>
                                        </p:tav>
                                      </p:tavLst>
                                    </p:anim>
                                    <p:animEffect transition="in" filter="fade">
                                      <p:cBhvr>
                                        <p:cTn id="56" dur="1000"/>
                                        <p:tgtEl>
                                          <p:spTgt spid="338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uild="p"/>
      <p:bldP spid="33799" grpId="0"/>
      <p:bldP spid="3380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34821" name="Picture 5" descr="Image:Dharma wheel.svg"/>
          <p:cNvPicPr>
            <a:picLocks noChangeAspect="1" noChangeArrowheads="1"/>
          </p:cNvPicPr>
          <p:nvPr/>
        </p:nvPicPr>
        <p:blipFill>
          <a:blip r:embed="rId3" cstate="print"/>
          <a:srcRect/>
          <a:stretch>
            <a:fillRect/>
          </a:stretch>
        </p:blipFill>
        <p:spPr bwMode="auto">
          <a:xfrm>
            <a:off x="7010400" y="228600"/>
            <a:ext cx="2057400" cy="2057400"/>
          </a:xfrm>
          <a:prstGeom prst="rect">
            <a:avLst/>
          </a:prstGeom>
          <a:noFill/>
          <a:ln w="9525">
            <a:noFill/>
            <a:miter lim="800000"/>
            <a:headEnd/>
            <a:tailEnd/>
          </a:ln>
        </p:spPr>
      </p:pic>
      <p:sp>
        <p:nvSpPr>
          <p:cNvPr id="34822" name="Text Box 6"/>
          <p:cNvSpPr txBox="1">
            <a:spLocks noChangeArrowheads="1"/>
          </p:cNvSpPr>
          <p:nvPr/>
        </p:nvSpPr>
        <p:spPr bwMode="auto">
          <a:xfrm>
            <a:off x="152400" y="168275"/>
            <a:ext cx="5794375" cy="822325"/>
          </a:xfrm>
          <a:prstGeom prst="rect">
            <a:avLst/>
          </a:prstGeom>
          <a:noFill/>
          <a:ln w="9525">
            <a:noFill/>
            <a:miter lim="800000"/>
            <a:headEnd/>
            <a:tailEnd/>
          </a:ln>
        </p:spPr>
        <p:txBody>
          <a:bodyPr wrap="none">
            <a:spAutoFit/>
          </a:bodyPr>
          <a:lstStyle/>
          <a:p>
            <a:r>
              <a:rPr lang="en-US" sz="2400" b="1"/>
              <a:t>The Eightfold Path (The Middle Way)</a:t>
            </a:r>
          </a:p>
          <a:p>
            <a:endParaRPr lang="en-US" sz="2400" b="1"/>
          </a:p>
        </p:txBody>
      </p:sp>
      <p:sp>
        <p:nvSpPr>
          <p:cNvPr id="34823" name="Rectangle 7"/>
          <p:cNvSpPr>
            <a:spLocks noChangeArrowheads="1"/>
          </p:cNvSpPr>
          <p:nvPr/>
        </p:nvSpPr>
        <p:spPr bwMode="auto">
          <a:xfrm>
            <a:off x="0" y="663575"/>
            <a:ext cx="9144000" cy="6299200"/>
          </a:xfrm>
          <a:prstGeom prst="rect">
            <a:avLst/>
          </a:prstGeom>
          <a:noFill/>
          <a:ln w="9525">
            <a:noFill/>
            <a:miter lim="800000"/>
            <a:headEnd/>
            <a:tailEnd/>
          </a:ln>
        </p:spPr>
        <p:txBody>
          <a:bodyPr anchor="ctr">
            <a:spAutoFit/>
          </a:bodyPr>
          <a:lstStyle/>
          <a:p>
            <a:pPr marL="342900" indent="-342900"/>
            <a:r>
              <a:rPr lang="en-US" sz="2400" b="1"/>
              <a:t>1</a:t>
            </a:r>
            <a:r>
              <a:rPr lang="en-US" sz="2400"/>
              <a:t>.   Right </a:t>
            </a:r>
            <a:r>
              <a:rPr lang="en-US" sz="2400" u="sng"/>
              <a:t>view</a:t>
            </a:r>
          </a:p>
          <a:p>
            <a:pPr marL="800100" lvl="1" indent="-342900"/>
            <a:r>
              <a:rPr lang="en-US" sz="2400"/>
              <a:t>One must </a:t>
            </a:r>
            <a:r>
              <a:rPr lang="en-US" sz="2400" u="sng"/>
              <a:t>understand the four noble truths</a:t>
            </a:r>
            <a:r>
              <a:rPr lang="en-US" sz="2400"/>
              <a:t>.</a:t>
            </a:r>
          </a:p>
          <a:p>
            <a:pPr marL="342900" indent="-342900"/>
            <a:r>
              <a:rPr lang="en-US" sz="2400" b="1"/>
              <a:t>2.</a:t>
            </a:r>
            <a:r>
              <a:rPr lang="en-US" sz="2400"/>
              <a:t> Right </a:t>
            </a:r>
            <a:r>
              <a:rPr lang="en-US" sz="2400" u="sng"/>
              <a:t>intention </a:t>
            </a:r>
          </a:p>
          <a:p>
            <a:pPr marL="342900" indent="-342900"/>
            <a:r>
              <a:rPr lang="en-US" sz="2400"/>
              <a:t>     </a:t>
            </a:r>
            <a:r>
              <a:rPr lang="en-US" sz="2400" u="sng"/>
              <a:t>Know what you really want</a:t>
            </a:r>
          </a:p>
          <a:p>
            <a:pPr marL="342900" indent="-342900"/>
            <a:r>
              <a:rPr lang="en-US" sz="2400" b="1"/>
              <a:t>3.</a:t>
            </a:r>
            <a:r>
              <a:rPr lang="en-US" sz="2400"/>
              <a:t> Right </a:t>
            </a:r>
            <a:r>
              <a:rPr lang="en-US" sz="2400" u="sng"/>
              <a:t>speech</a:t>
            </a:r>
            <a:r>
              <a:rPr lang="en-US" sz="2400"/>
              <a:t> </a:t>
            </a:r>
          </a:p>
          <a:p>
            <a:pPr marL="342900" indent="-342900"/>
            <a:r>
              <a:rPr lang="en-US" sz="2400"/>
              <a:t>	</a:t>
            </a:r>
            <a:r>
              <a:rPr lang="en-US" sz="2400" u="sng"/>
              <a:t>Speak truth and speak well of others</a:t>
            </a:r>
            <a:r>
              <a:rPr lang="en-US" sz="2400"/>
              <a:t>.</a:t>
            </a:r>
          </a:p>
          <a:p>
            <a:pPr marL="342900" indent="-342900"/>
            <a:r>
              <a:rPr lang="en-US" sz="2400" b="1"/>
              <a:t>4.</a:t>
            </a:r>
            <a:r>
              <a:rPr lang="en-US" sz="2400"/>
              <a:t> Right </a:t>
            </a:r>
            <a:r>
              <a:rPr lang="en-US" sz="2400" u="sng"/>
              <a:t>action</a:t>
            </a:r>
            <a:r>
              <a:rPr lang="en-US" sz="2400"/>
              <a:t> </a:t>
            </a:r>
          </a:p>
          <a:p>
            <a:pPr marL="342900" indent="-342900"/>
            <a:r>
              <a:rPr lang="en-US" sz="2400"/>
              <a:t>     </a:t>
            </a:r>
            <a:r>
              <a:rPr lang="en-US" sz="2400" u="sng"/>
              <a:t>Do not kill, steal, lie, be unchaste, or take drugs or alcohol.</a:t>
            </a:r>
          </a:p>
          <a:p>
            <a:pPr marL="342900" indent="-342900"/>
            <a:r>
              <a:rPr lang="en-US" sz="2400" b="1"/>
              <a:t>5.</a:t>
            </a:r>
            <a:r>
              <a:rPr lang="en-US" sz="2400"/>
              <a:t> Right </a:t>
            </a:r>
            <a:r>
              <a:rPr lang="en-US" sz="2400" u="sng"/>
              <a:t>livelihood</a:t>
            </a:r>
            <a:r>
              <a:rPr lang="en-US" sz="2400"/>
              <a:t> </a:t>
            </a:r>
          </a:p>
          <a:p>
            <a:pPr marL="342900" indent="-342900"/>
            <a:r>
              <a:rPr lang="en-US" sz="2400"/>
              <a:t>     </a:t>
            </a:r>
            <a:r>
              <a:rPr lang="en-US" sz="2400" u="sng"/>
              <a:t>Don’t do a job that harms others</a:t>
            </a:r>
            <a:r>
              <a:rPr lang="en-US" sz="2400"/>
              <a:t>. </a:t>
            </a:r>
          </a:p>
          <a:p>
            <a:pPr marL="342900" indent="-342900"/>
            <a:r>
              <a:rPr lang="en-US" sz="2400" b="1"/>
              <a:t>6.</a:t>
            </a:r>
            <a:r>
              <a:rPr lang="en-US" sz="2400"/>
              <a:t> Right </a:t>
            </a:r>
            <a:r>
              <a:rPr lang="en-US" sz="2400" u="sng"/>
              <a:t>effort</a:t>
            </a:r>
            <a:r>
              <a:rPr lang="en-US" sz="2400"/>
              <a:t> </a:t>
            </a:r>
          </a:p>
          <a:p>
            <a:pPr marL="342900" indent="-342900"/>
            <a:r>
              <a:rPr lang="en-US" sz="2400"/>
              <a:t>	</a:t>
            </a:r>
            <a:r>
              <a:rPr lang="en-US" sz="2400" u="sng"/>
              <a:t>Do your best</a:t>
            </a:r>
            <a:r>
              <a:rPr lang="en-US" sz="2400"/>
              <a:t>, always</a:t>
            </a:r>
          </a:p>
          <a:p>
            <a:pPr marL="342900" indent="-342900"/>
            <a:r>
              <a:rPr lang="en-US" sz="2400" b="1"/>
              <a:t>7.</a:t>
            </a:r>
            <a:r>
              <a:rPr lang="en-US" sz="2400"/>
              <a:t> Right </a:t>
            </a:r>
            <a:r>
              <a:rPr lang="en-US" sz="2400" u="sng"/>
              <a:t>mindfulness</a:t>
            </a:r>
            <a:r>
              <a:rPr lang="en-US" sz="2400"/>
              <a:t> </a:t>
            </a:r>
          </a:p>
          <a:p>
            <a:pPr marL="342900" indent="-342900"/>
            <a:r>
              <a:rPr lang="en-US" sz="2400"/>
              <a:t>     </a:t>
            </a:r>
            <a:r>
              <a:rPr lang="en-US" sz="2400" u="sng"/>
              <a:t>Keep control of yourself</a:t>
            </a:r>
            <a:r>
              <a:rPr lang="en-US" sz="2400"/>
              <a:t> and your urges.</a:t>
            </a:r>
          </a:p>
          <a:p>
            <a:pPr marL="342900" indent="-342900"/>
            <a:r>
              <a:rPr lang="en-US" sz="2400" b="1"/>
              <a:t>8.</a:t>
            </a:r>
            <a:r>
              <a:rPr lang="en-US" sz="2400"/>
              <a:t> Right </a:t>
            </a:r>
            <a:r>
              <a:rPr lang="en-US" sz="2400" u="sng"/>
              <a:t>concentration</a:t>
            </a:r>
            <a:r>
              <a:rPr lang="en-US" sz="2400"/>
              <a:t> </a:t>
            </a:r>
          </a:p>
          <a:p>
            <a:pPr marL="342900" indent="-342900"/>
            <a:r>
              <a:rPr lang="en-US" sz="2400"/>
              <a:t>    One must </a:t>
            </a:r>
            <a:r>
              <a:rPr lang="en-US" sz="2400" u="sng"/>
              <a:t>meditate</a:t>
            </a:r>
            <a:r>
              <a:rPr lang="en-US" sz="2400"/>
              <a:t> to understand the world. </a:t>
            </a:r>
          </a:p>
          <a:p>
            <a:pPr marL="342900" indent="-342900" eaLnBrk="0" hangingPunct="0"/>
            <a:endParaRPr lang="en-US" sz="24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p:cTn id="7" dur="1000" fill="hold"/>
                                        <p:tgtEl>
                                          <p:spTgt spid="34822"/>
                                        </p:tgtEl>
                                        <p:attrNameLst>
                                          <p:attrName>ppt_w</p:attrName>
                                        </p:attrNameLst>
                                      </p:cBhvr>
                                      <p:tavLst>
                                        <p:tav tm="0">
                                          <p:val>
                                            <p:strVal val="#ppt_w*0.70"/>
                                          </p:val>
                                        </p:tav>
                                        <p:tav tm="100000">
                                          <p:val>
                                            <p:strVal val="#ppt_w"/>
                                          </p:val>
                                        </p:tav>
                                      </p:tavLst>
                                    </p:anim>
                                    <p:anim calcmode="lin" valueType="num">
                                      <p:cBhvr>
                                        <p:cTn id="8" dur="1000" fill="hold"/>
                                        <p:tgtEl>
                                          <p:spTgt spid="34822"/>
                                        </p:tgtEl>
                                        <p:attrNameLst>
                                          <p:attrName>ppt_h</p:attrName>
                                        </p:attrNameLst>
                                      </p:cBhvr>
                                      <p:tavLst>
                                        <p:tav tm="0">
                                          <p:val>
                                            <p:strVal val="#ppt_h"/>
                                          </p:val>
                                        </p:tav>
                                        <p:tav tm="100000">
                                          <p:val>
                                            <p:strVal val="#ppt_h"/>
                                          </p:val>
                                        </p:tav>
                                      </p:tavLst>
                                    </p:anim>
                                    <p:animEffect transition="in" filter="fade">
                                      <p:cBhvr>
                                        <p:cTn id="9" dur="1000"/>
                                        <p:tgtEl>
                                          <p:spTgt spid="34822"/>
                                        </p:tgtEl>
                                      </p:cBhvr>
                                    </p:animEffect>
                                  </p:childTnLst>
                                </p:cTn>
                              </p:par>
                              <p:par>
                                <p:cTn id="10" presetID="55" presetClass="entr" presetSubtype="0" fill="hold" nodeType="withEffect">
                                  <p:stCondLst>
                                    <p:cond delay="0"/>
                                  </p:stCondLst>
                                  <p:childTnLst>
                                    <p:set>
                                      <p:cBhvr>
                                        <p:cTn id="11" dur="1" fill="hold">
                                          <p:stCondLst>
                                            <p:cond delay="0"/>
                                          </p:stCondLst>
                                        </p:cTn>
                                        <p:tgtEl>
                                          <p:spTgt spid="34821"/>
                                        </p:tgtEl>
                                        <p:attrNameLst>
                                          <p:attrName>style.visibility</p:attrName>
                                        </p:attrNameLst>
                                      </p:cBhvr>
                                      <p:to>
                                        <p:strVal val="visible"/>
                                      </p:to>
                                    </p:set>
                                    <p:anim calcmode="lin" valueType="num">
                                      <p:cBhvr>
                                        <p:cTn id="12" dur="1000" fill="hold"/>
                                        <p:tgtEl>
                                          <p:spTgt spid="34821"/>
                                        </p:tgtEl>
                                        <p:attrNameLst>
                                          <p:attrName>ppt_w</p:attrName>
                                        </p:attrNameLst>
                                      </p:cBhvr>
                                      <p:tavLst>
                                        <p:tav tm="0">
                                          <p:val>
                                            <p:strVal val="#ppt_w*0.70"/>
                                          </p:val>
                                        </p:tav>
                                        <p:tav tm="100000">
                                          <p:val>
                                            <p:strVal val="#ppt_w"/>
                                          </p:val>
                                        </p:tav>
                                      </p:tavLst>
                                    </p:anim>
                                    <p:anim calcmode="lin" valueType="num">
                                      <p:cBhvr>
                                        <p:cTn id="13" dur="1000" fill="hold"/>
                                        <p:tgtEl>
                                          <p:spTgt spid="34821"/>
                                        </p:tgtEl>
                                        <p:attrNameLst>
                                          <p:attrName>ppt_h</p:attrName>
                                        </p:attrNameLst>
                                      </p:cBhvr>
                                      <p:tavLst>
                                        <p:tav tm="0">
                                          <p:val>
                                            <p:strVal val="#ppt_h"/>
                                          </p:val>
                                        </p:tav>
                                        <p:tav tm="100000">
                                          <p:val>
                                            <p:strVal val="#ppt_h"/>
                                          </p:val>
                                        </p:tav>
                                      </p:tavLst>
                                    </p:anim>
                                    <p:animEffect transition="in" filter="fade">
                                      <p:cBhvr>
                                        <p:cTn id="14" dur="1000"/>
                                        <p:tgtEl>
                                          <p:spTgt spid="3482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4823">
                                            <p:txEl>
                                              <p:pRg st="0" end="0"/>
                                            </p:txEl>
                                          </p:spTgt>
                                        </p:tgtEl>
                                        <p:attrNameLst>
                                          <p:attrName>style.visibility</p:attrName>
                                        </p:attrNameLst>
                                      </p:cBhvr>
                                      <p:to>
                                        <p:strVal val="visible"/>
                                      </p:to>
                                    </p:set>
                                    <p:anim calcmode="lin" valueType="num">
                                      <p:cBhvr>
                                        <p:cTn id="19" dur="1000" fill="hold"/>
                                        <p:tgtEl>
                                          <p:spTgt spid="3482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482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4823">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4823">
                                            <p:txEl>
                                              <p:pRg st="1" end="1"/>
                                            </p:txEl>
                                          </p:spTgt>
                                        </p:tgtEl>
                                        <p:attrNameLst>
                                          <p:attrName>style.visibility</p:attrName>
                                        </p:attrNameLst>
                                      </p:cBhvr>
                                      <p:to>
                                        <p:strVal val="visible"/>
                                      </p:to>
                                    </p:set>
                                    <p:anim calcmode="lin" valueType="num">
                                      <p:cBhvr>
                                        <p:cTn id="24" dur="1000" fill="hold"/>
                                        <p:tgtEl>
                                          <p:spTgt spid="34823">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4823">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4823">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4823">
                                            <p:txEl>
                                              <p:pRg st="2" end="2"/>
                                            </p:txEl>
                                          </p:spTgt>
                                        </p:tgtEl>
                                        <p:attrNameLst>
                                          <p:attrName>style.visibility</p:attrName>
                                        </p:attrNameLst>
                                      </p:cBhvr>
                                      <p:to>
                                        <p:strVal val="visible"/>
                                      </p:to>
                                    </p:set>
                                    <p:anim calcmode="lin" valueType="num">
                                      <p:cBhvr>
                                        <p:cTn id="29" dur="1000" fill="hold"/>
                                        <p:tgtEl>
                                          <p:spTgt spid="34823">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4823">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4823">
                                            <p:txEl>
                                              <p:pRg st="2" end="2"/>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4823">
                                            <p:txEl>
                                              <p:pRg st="3" end="3"/>
                                            </p:txEl>
                                          </p:spTgt>
                                        </p:tgtEl>
                                        <p:attrNameLst>
                                          <p:attrName>style.visibility</p:attrName>
                                        </p:attrNameLst>
                                      </p:cBhvr>
                                      <p:to>
                                        <p:strVal val="visible"/>
                                      </p:to>
                                    </p:set>
                                    <p:anim calcmode="lin" valueType="num">
                                      <p:cBhvr>
                                        <p:cTn id="34" dur="1000" fill="hold"/>
                                        <p:tgtEl>
                                          <p:spTgt spid="34823">
                                            <p:txEl>
                                              <p:pRg st="3" end="3"/>
                                            </p:txEl>
                                          </p:spTgt>
                                        </p:tgtEl>
                                        <p:attrNameLst>
                                          <p:attrName>ppt_w</p:attrName>
                                        </p:attrNameLst>
                                      </p:cBhvr>
                                      <p:tavLst>
                                        <p:tav tm="0">
                                          <p:val>
                                            <p:strVal val="#ppt_w*0.70"/>
                                          </p:val>
                                        </p:tav>
                                        <p:tav tm="100000">
                                          <p:val>
                                            <p:strVal val="#ppt_w"/>
                                          </p:val>
                                        </p:tav>
                                      </p:tavLst>
                                    </p:anim>
                                    <p:anim calcmode="lin" valueType="num">
                                      <p:cBhvr>
                                        <p:cTn id="35" dur="1000" fill="hold"/>
                                        <p:tgtEl>
                                          <p:spTgt spid="34823">
                                            <p:txEl>
                                              <p:pRg st="3" end="3"/>
                                            </p:txEl>
                                          </p:spTgt>
                                        </p:tgtEl>
                                        <p:attrNameLst>
                                          <p:attrName>ppt_h</p:attrName>
                                        </p:attrNameLst>
                                      </p:cBhvr>
                                      <p:tavLst>
                                        <p:tav tm="0">
                                          <p:val>
                                            <p:strVal val="#ppt_h"/>
                                          </p:val>
                                        </p:tav>
                                        <p:tav tm="100000">
                                          <p:val>
                                            <p:strVal val="#ppt_h"/>
                                          </p:val>
                                        </p:tav>
                                      </p:tavLst>
                                    </p:anim>
                                    <p:animEffect transition="in" filter="fade">
                                      <p:cBhvr>
                                        <p:cTn id="36" dur="1000"/>
                                        <p:tgtEl>
                                          <p:spTgt spid="3482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34823">
                                            <p:txEl>
                                              <p:pRg st="4" end="4"/>
                                            </p:txEl>
                                          </p:spTgt>
                                        </p:tgtEl>
                                        <p:attrNameLst>
                                          <p:attrName>style.visibility</p:attrName>
                                        </p:attrNameLst>
                                      </p:cBhvr>
                                      <p:to>
                                        <p:strVal val="visible"/>
                                      </p:to>
                                    </p:set>
                                    <p:anim calcmode="lin" valueType="num">
                                      <p:cBhvr>
                                        <p:cTn id="41" dur="1000" fill="hold"/>
                                        <p:tgtEl>
                                          <p:spTgt spid="34823">
                                            <p:txEl>
                                              <p:pRg st="4" end="4"/>
                                            </p:txEl>
                                          </p:spTgt>
                                        </p:tgtEl>
                                        <p:attrNameLst>
                                          <p:attrName>ppt_w</p:attrName>
                                        </p:attrNameLst>
                                      </p:cBhvr>
                                      <p:tavLst>
                                        <p:tav tm="0">
                                          <p:val>
                                            <p:strVal val="#ppt_w*0.70"/>
                                          </p:val>
                                        </p:tav>
                                        <p:tav tm="100000">
                                          <p:val>
                                            <p:strVal val="#ppt_w"/>
                                          </p:val>
                                        </p:tav>
                                      </p:tavLst>
                                    </p:anim>
                                    <p:anim calcmode="lin" valueType="num">
                                      <p:cBhvr>
                                        <p:cTn id="42" dur="1000" fill="hold"/>
                                        <p:tgtEl>
                                          <p:spTgt spid="34823">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34823">
                                            <p:txEl>
                                              <p:pRg st="4" end="4"/>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34823">
                                            <p:txEl>
                                              <p:pRg st="5" end="5"/>
                                            </p:txEl>
                                          </p:spTgt>
                                        </p:tgtEl>
                                        <p:attrNameLst>
                                          <p:attrName>style.visibility</p:attrName>
                                        </p:attrNameLst>
                                      </p:cBhvr>
                                      <p:to>
                                        <p:strVal val="visible"/>
                                      </p:to>
                                    </p:set>
                                    <p:anim calcmode="lin" valueType="num">
                                      <p:cBhvr>
                                        <p:cTn id="46" dur="1000" fill="hold"/>
                                        <p:tgtEl>
                                          <p:spTgt spid="34823">
                                            <p:txEl>
                                              <p:pRg st="5" end="5"/>
                                            </p:txEl>
                                          </p:spTgt>
                                        </p:tgtEl>
                                        <p:attrNameLst>
                                          <p:attrName>ppt_w</p:attrName>
                                        </p:attrNameLst>
                                      </p:cBhvr>
                                      <p:tavLst>
                                        <p:tav tm="0">
                                          <p:val>
                                            <p:strVal val="#ppt_w*0.70"/>
                                          </p:val>
                                        </p:tav>
                                        <p:tav tm="100000">
                                          <p:val>
                                            <p:strVal val="#ppt_w"/>
                                          </p:val>
                                        </p:tav>
                                      </p:tavLst>
                                    </p:anim>
                                    <p:anim calcmode="lin" valueType="num">
                                      <p:cBhvr>
                                        <p:cTn id="47" dur="1000" fill="hold"/>
                                        <p:tgtEl>
                                          <p:spTgt spid="34823">
                                            <p:txEl>
                                              <p:pRg st="5" end="5"/>
                                            </p:txEl>
                                          </p:spTgt>
                                        </p:tgtEl>
                                        <p:attrNameLst>
                                          <p:attrName>ppt_h</p:attrName>
                                        </p:attrNameLst>
                                      </p:cBhvr>
                                      <p:tavLst>
                                        <p:tav tm="0">
                                          <p:val>
                                            <p:strVal val="#ppt_h"/>
                                          </p:val>
                                        </p:tav>
                                        <p:tav tm="100000">
                                          <p:val>
                                            <p:strVal val="#ppt_h"/>
                                          </p:val>
                                        </p:tav>
                                      </p:tavLst>
                                    </p:anim>
                                    <p:animEffect transition="in" filter="fade">
                                      <p:cBhvr>
                                        <p:cTn id="48" dur="1000"/>
                                        <p:tgtEl>
                                          <p:spTgt spid="3482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34823">
                                            <p:txEl>
                                              <p:pRg st="6" end="6"/>
                                            </p:txEl>
                                          </p:spTgt>
                                        </p:tgtEl>
                                        <p:attrNameLst>
                                          <p:attrName>style.visibility</p:attrName>
                                        </p:attrNameLst>
                                      </p:cBhvr>
                                      <p:to>
                                        <p:strVal val="visible"/>
                                      </p:to>
                                    </p:set>
                                    <p:anim calcmode="lin" valueType="num">
                                      <p:cBhvr>
                                        <p:cTn id="53" dur="1000" fill="hold"/>
                                        <p:tgtEl>
                                          <p:spTgt spid="34823">
                                            <p:txEl>
                                              <p:pRg st="6" end="6"/>
                                            </p:txEl>
                                          </p:spTgt>
                                        </p:tgtEl>
                                        <p:attrNameLst>
                                          <p:attrName>ppt_w</p:attrName>
                                        </p:attrNameLst>
                                      </p:cBhvr>
                                      <p:tavLst>
                                        <p:tav tm="0">
                                          <p:val>
                                            <p:strVal val="#ppt_w*0.70"/>
                                          </p:val>
                                        </p:tav>
                                        <p:tav tm="100000">
                                          <p:val>
                                            <p:strVal val="#ppt_w"/>
                                          </p:val>
                                        </p:tav>
                                      </p:tavLst>
                                    </p:anim>
                                    <p:anim calcmode="lin" valueType="num">
                                      <p:cBhvr>
                                        <p:cTn id="54" dur="1000" fill="hold"/>
                                        <p:tgtEl>
                                          <p:spTgt spid="34823">
                                            <p:txEl>
                                              <p:pRg st="6" end="6"/>
                                            </p:txEl>
                                          </p:spTgt>
                                        </p:tgtEl>
                                        <p:attrNameLst>
                                          <p:attrName>ppt_h</p:attrName>
                                        </p:attrNameLst>
                                      </p:cBhvr>
                                      <p:tavLst>
                                        <p:tav tm="0">
                                          <p:val>
                                            <p:strVal val="#ppt_h"/>
                                          </p:val>
                                        </p:tav>
                                        <p:tav tm="100000">
                                          <p:val>
                                            <p:strVal val="#ppt_h"/>
                                          </p:val>
                                        </p:tav>
                                      </p:tavLst>
                                    </p:anim>
                                    <p:animEffect transition="in" filter="fade">
                                      <p:cBhvr>
                                        <p:cTn id="55" dur="1000"/>
                                        <p:tgtEl>
                                          <p:spTgt spid="34823">
                                            <p:txEl>
                                              <p:pRg st="6" end="6"/>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34823">
                                            <p:txEl>
                                              <p:pRg st="7" end="7"/>
                                            </p:txEl>
                                          </p:spTgt>
                                        </p:tgtEl>
                                        <p:attrNameLst>
                                          <p:attrName>style.visibility</p:attrName>
                                        </p:attrNameLst>
                                      </p:cBhvr>
                                      <p:to>
                                        <p:strVal val="visible"/>
                                      </p:to>
                                    </p:set>
                                    <p:anim calcmode="lin" valueType="num">
                                      <p:cBhvr>
                                        <p:cTn id="58" dur="1000" fill="hold"/>
                                        <p:tgtEl>
                                          <p:spTgt spid="34823">
                                            <p:txEl>
                                              <p:pRg st="7" end="7"/>
                                            </p:txEl>
                                          </p:spTgt>
                                        </p:tgtEl>
                                        <p:attrNameLst>
                                          <p:attrName>ppt_w</p:attrName>
                                        </p:attrNameLst>
                                      </p:cBhvr>
                                      <p:tavLst>
                                        <p:tav tm="0">
                                          <p:val>
                                            <p:strVal val="#ppt_w*0.70"/>
                                          </p:val>
                                        </p:tav>
                                        <p:tav tm="100000">
                                          <p:val>
                                            <p:strVal val="#ppt_w"/>
                                          </p:val>
                                        </p:tav>
                                      </p:tavLst>
                                    </p:anim>
                                    <p:anim calcmode="lin" valueType="num">
                                      <p:cBhvr>
                                        <p:cTn id="59" dur="1000" fill="hold"/>
                                        <p:tgtEl>
                                          <p:spTgt spid="34823">
                                            <p:txEl>
                                              <p:pRg st="7" end="7"/>
                                            </p:txEl>
                                          </p:spTgt>
                                        </p:tgtEl>
                                        <p:attrNameLst>
                                          <p:attrName>ppt_h</p:attrName>
                                        </p:attrNameLst>
                                      </p:cBhvr>
                                      <p:tavLst>
                                        <p:tav tm="0">
                                          <p:val>
                                            <p:strVal val="#ppt_h"/>
                                          </p:val>
                                        </p:tav>
                                        <p:tav tm="100000">
                                          <p:val>
                                            <p:strVal val="#ppt_h"/>
                                          </p:val>
                                        </p:tav>
                                      </p:tavLst>
                                    </p:anim>
                                    <p:animEffect transition="in" filter="fade">
                                      <p:cBhvr>
                                        <p:cTn id="60" dur="1000"/>
                                        <p:tgtEl>
                                          <p:spTgt spid="3482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34823">
                                            <p:txEl>
                                              <p:pRg st="8" end="8"/>
                                            </p:txEl>
                                          </p:spTgt>
                                        </p:tgtEl>
                                        <p:attrNameLst>
                                          <p:attrName>style.visibility</p:attrName>
                                        </p:attrNameLst>
                                      </p:cBhvr>
                                      <p:to>
                                        <p:strVal val="visible"/>
                                      </p:to>
                                    </p:set>
                                    <p:anim calcmode="lin" valueType="num">
                                      <p:cBhvr>
                                        <p:cTn id="65" dur="1000" fill="hold"/>
                                        <p:tgtEl>
                                          <p:spTgt spid="34823">
                                            <p:txEl>
                                              <p:pRg st="8" end="8"/>
                                            </p:txEl>
                                          </p:spTgt>
                                        </p:tgtEl>
                                        <p:attrNameLst>
                                          <p:attrName>ppt_w</p:attrName>
                                        </p:attrNameLst>
                                      </p:cBhvr>
                                      <p:tavLst>
                                        <p:tav tm="0">
                                          <p:val>
                                            <p:strVal val="#ppt_w*0.70"/>
                                          </p:val>
                                        </p:tav>
                                        <p:tav tm="100000">
                                          <p:val>
                                            <p:strVal val="#ppt_w"/>
                                          </p:val>
                                        </p:tav>
                                      </p:tavLst>
                                    </p:anim>
                                    <p:anim calcmode="lin" valueType="num">
                                      <p:cBhvr>
                                        <p:cTn id="66" dur="1000" fill="hold"/>
                                        <p:tgtEl>
                                          <p:spTgt spid="34823">
                                            <p:txEl>
                                              <p:pRg st="8" end="8"/>
                                            </p:txEl>
                                          </p:spTgt>
                                        </p:tgtEl>
                                        <p:attrNameLst>
                                          <p:attrName>ppt_h</p:attrName>
                                        </p:attrNameLst>
                                      </p:cBhvr>
                                      <p:tavLst>
                                        <p:tav tm="0">
                                          <p:val>
                                            <p:strVal val="#ppt_h"/>
                                          </p:val>
                                        </p:tav>
                                        <p:tav tm="100000">
                                          <p:val>
                                            <p:strVal val="#ppt_h"/>
                                          </p:val>
                                        </p:tav>
                                      </p:tavLst>
                                    </p:anim>
                                    <p:animEffect transition="in" filter="fade">
                                      <p:cBhvr>
                                        <p:cTn id="67" dur="1000"/>
                                        <p:tgtEl>
                                          <p:spTgt spid="34823">
                                            <p:txEl>
                                              <p:pRg st="8" end="8"/>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34823">
                                            <p:txEl>
                                              <p:pRg st="9" end="9"/>
                                            </p:txEl>
                                          </p:spTgt>
                                        </p:tgtEl>
                                        <p:attrNameLst>
                                          <p:attrName>style.visibility</p:attrName>
                                        </p:attrNameLst>
                                      </p:cBhvr>
                                      <p:to>
                                        <p:strVal val="visible"/>
                                      </p:to>
                                    </p:set>
                                    <p:anim calcmode="lin" valueType="num">
                                      <p:cBhvr>
                                        <p:cTn id="70" dur="1000" fill="hold"/>
                                        <p:tgtEl>
                                          <p:spTgt spid="34823">
                                            <p:txEl>
                                              <p:pRg st="9" end="9"/>
                                            </p:txEl>
                                          </p:spTgt>
                                        </p:tgtEl>
                                        <p:attrNameLst>
                                          <p:attrName>ppt_w</p:attrName>
                                        </p:attrNameLst>
                                      </p:cBhvr>
                                      <p:tavLst>
                                        <p:tav tm="0">
                                          <p:val>
                                            <p:strVal val="#ppt_w*0.70"/>
                                          </p:val>
                                        </p:tav>
                                        <p:tav tm="100000">
                                          <p:val>
                                            <p:strVal val="#ppt_w"/>
                                          </p:val>
                                        </p:tav>
                                      </p:tavLst>
                                    </p:anim>
                                    <p:anim calcmode="lin" valueType="num">
                                      <p:cBhvr>
                                        <p:cTn id="71" dur="1000" fill="hold"/>
                                        <p:tgtEl>
                                          <p:spTgt spid="34823">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3482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34823">
                                            <p:txEl>
                                              <p:pRg st="10" end="10"/>
                                            </p:txEl>
                                          </p:spTgt>
                                        </p:tgtEl>
                                        <p:attrNameLst>
                                          <p:attrName>style.visibility</p:attrName>
                                        </p:attrNameLst>
                                      </p:cBhvr>
                                      <p:to>
                                        <p:strVal val="visible"/>
                                      </p:to>
                                    </p:set>
                                    <p:anim calcmode="lin" valueType="num">
                                      <p:cBhvr>
                                        <p:cTn id="77" dur="1000" fill="hold"/>
                                        <p:tgtEl>
                                          <p:spTgt spid="34823">
                                            <p:txEl>
                                              <p:pRg st="10" end="10"/>
                                            </p:txEl>
                                          </p:spTgt>
                                        </p:tgtEl>
                                        <p:attrNameLst>
                                          <p:attrName>ppt_w</p:attrName>
                                        </p:attrNameLst>
                                      </p:cBhvr>
                                      <p:tavLst>
                                        <p:tav tm="0">
                                          <p:val>
                                            <p:strVal val="#ppt_w*0.70"/>
                                          </p:val>
                                        </p:tav>
                                        <p:tav tm="100000">
                                          <p:val>
                                            <p:strVal val="#ppt_w"/>
                                          </p:val>
                                        </p:tav>
                                      </p:tavLst>
                                    </p:anim>
                                    <p:anim calcmode="lin" valueType="num">
                                      <p:cBhvr>
                                        <p:cTn id="78" dur="1000" fill="hold"/>
                                        <p:tgtEl>
                                          <p:spTgt spid="34823">
                                            <p:txEl>
                                              <p:pRg st="10" end="10"/>
                                            </p:txEl>
                                          </p:spTgt>
                                        </p:tgtEl>
                                        <p:attrNameLst>
                                          <p:attrName>ppt_h</p:attrName>
                                        </p:attrNameLst>
                                      </p:cBhvr>
                                      <p:tavLst>
                                        <p:tav tm="0">
                                          <p:val>
                                            <p:strVal val="#ppt_h"/>
                                          </p:val>
                                        </p:tav>
                                        <p:tav tm="100000">
                                          <p:val>
                                            <p:strVal val="#ppt_h"/>
                                          </p:val>
                                        </p:tav>
                                      </p:tavLst>
                                    </p:anim>
                                    <p:animEffect transition="in" filter="fade">
                                      <p:cBhvr>
                                        <p:cTn id="79" dur="1000"/>
                                        <p:tgtEl>
                                          <p:spTgt spid="34823">
                                            <p:txEl>
                                              <p:pRg st="10" end="10"/>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34823">
                                            <p:txEl>
                                              <p:pRg st="11" end="11"/>
                                            </p:txEl>
                                          </p:spTgt>
                                        </p:tgtEl>
                                        <p:attrNameLst>
                                          <p:attrName>style.visibility</p:attrName>
                                        </p:attrNameLst>
                                      </p:cBhvr>
                                      <p:to>
                                        <p:strVal val="visible"/>
                                      </p:to>
                                    </p:set>
                                    <p:anim calcmode="lin" valueType="num">
                                      <p:cBhvr>
                                        <p:cTn id="82" dur="1000" fill="hold"/>
                                        <p:tgtEl>
                                          <p:spTgt spid="34823">
                                            <p:txEl>
                                              <p:pRg st="11" end="11"/>
                                            </p:txEl>
                                          </p:spTgt>
                                        </p:tgtEl>
                                        <p:attrNameLst>
                                          <p:attrName>ppt_w</p:attrName>
                                        </p:attrNameLst>
                                      </p:cBhvr>
                                      <p:tavLst>
                                        <p:tav tm="0">
                                          <p:val>
                                            <p:strVal val="#ppt_w*0.70"/>
                                          </p:val>
                                        </p:tav>
                                        <p:tav tm="100000">
                                          <p:val>
                                            <p:strVal val="#ppt_w"/>
                                          </p:val>
                                        </p:tav>
                                      </p:tavLst>
                                    </p:anim>
                                    <p:anim calcmode="lin" valueType="num">
                                      <p:cBhvr>
                                        <p:cTn id="83" dur="1000" fill="hold"/>
                                        <p:tgtEl>
                                          <p:spTgt spid="34823">
                                            <p:txEl>
                                              <p:pRg st="11" end="11"/>
                                            </p:txEl>
                                          </p:spTgt>
                                        </p:tgtEl>
                                        <p:attrNameLst>
                                          <p:attrName>ppt_h</p:attrName>
                                        </p:attrNameLst>
                                      </p:cBhvr>
                                      <p:tavLst>
                                        <p:tav tm="0">
                                          <p:val>
                                            <p:strVal val="#ppt_h"/>
                                          </p:val>
                                        </p:tav>
                                        <p:tav tm="100000">
                                          <p:val>
                                            <p:strVal val="#ppt_h"/>
                                          </p:val>
                                        </p:tav>
                                      </p:tavLst>
                                    </p:anim>
                                    <p:animEffect transition="in" filter="fade">
                                      <p:cBhvr>
                                        <p:cTn id="84" dur="1000"/>
                                        <p:tgtEl>
                                          <p:spTgt spid="34823">
                                            <p:txEl>
                                              <p:pRg st="11" end="1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5" presetClass="entr" presetSubtype="0" fill="hold" nodeType="clickEffect">
                                  <p:stCondLst>
                                    <p:cond delay="0"/>
                                  </p:stCondLst>
                                  <p:childTnLst>
                                    <p:set>
                                      <p:cBhvr>
                                        <p:cTn id="88" dur="1" fill="hold">
                                          <p:stCondLst>
                                            <p:cond delay="0"/>
                                          </p:stCondLst>
                                        </p:cTn>
                                        <p:tgtEl>
                                          <p:spTgt spid="34823">
                                            <p:txEl>
                                              <p:pRg st="12" end="12"/>
                                            </p:txEl>
                                          </p:spTgt>
                                        </p:tgtEl>
                                        <p:attrNameLst>
                                          <p:attrName>style.visibility</p:attrName>
                                        </p:attrNameLst>
                                      </p:cBhvr>
                                      <p:to>
                                        <p:strVal val="visible"/>
                                      </p:to>
                                    </p:set>
                                    <p:anim calcmode="lin" valueType="num">
                                      <p:cBhvr>
                                        <p:cTn id="89" dur="1000" fill="hold"/>
                                        <p:tgtEl>
                                          <p:spTgt spid="34823">
                                            <p:txEl>
                                              <p:pRg st="12" end="12"/>
                                            </p:txEl>
                                          </p:spTgt>
                                        </p:tgtEl>
                                        <p:attrNameLst>
                                          <p:attrName>ppt_w</p:attrName>
                                        </p:attrNameLst>
                                      </p:cBhvr>
                                      <p:tavLst>
                                        <p:tav tm="0">
                                          <p:val>
                                            <p:strVal val="#ppt_w*0.70"/>
                                          </p:val>
                                        </p:tav>
                                        <p:tav tm="100000">
                                          <p:val>
                                            <p:strVal val="#ppt_w"/>
                                          </p:val>
                                        </p:tav>
                                      </p:tavLst>
                                    </p:anim>
                                    <p:anim calcmode="lin" valueType="num">
                                      <p:cBhvr>
                                        <p:cTn id="90" dur="1000" fill="hold"/>
                                        <p:tgtEl>
                                          <p:spTgt spid="34823">
                                            <p:txEl>
                                              <p:pRg st="12" end="12"/>
                                            </p:txEl>
                                          </p:spTgt>
                                        </p:tgtEl>
                                        <p:attrNameLst>
                                          <p:attrName>ppt_h</p:attrName>
                                        </p:attrNameLst>
                                      </p:cBhvr>
                                      <p:tavLst>
                                        <p:tav tm="0">
                                          <p:val>
                                            <p:strVal val="#ppt_h"/>
                                          </p:val>
                                        </p:tav>
                                        <p:tav tm="100000">
                                          <p:val>
                                            <p:strVal val="#ppt_h"/>
                                          </p:val>
                                        </p:tav>
                                      </p:tavLst>
                                    </p:anim>
                                    <p:animEffect transition="in" filter="fade">
                                      <p:cBhvr>
                                        <p:cTn id="91" dur="1000"/>
                                        <p:tgtEl>
                                          <p:spTgt spid="34823">
                                            <p:txEl>
                                              <p:pRg st="12" end="12"/>
                                            </p:txEl>
                                          </p:spTgt>
                                        </p:tgtEl>
                                      </p:cBhvr>
                                    </p:animEffect>
                                  </p:childTnLst>
                                </p:cTn>
                              </p:par>
                              <p:par>
                                <p:cTn id="92" presetID="55" presetClass="entr" presetSubtype="0" fill="hold" nodeType="withEffect">
                                  <p:stCondLst>
                                    <p:cond delay="0"/>
                                  </p:stCondLst>
                                  <p:childTnLst>
                                    <p:set>
                                      <p:cBhvr>
                                        <p:cTn id="93" dur="1" fill="hold">
                                          <p:stCondLst>
                                            <p:cond delay="0"/>
                                          </p:stCondLst>
                                        </p:cTn>
                                        <p:tgtEl>
                                          <p:spTgt spid="34823">
                                            <p:txEl>
                                              <p:pRg st="13" end="13"/>
                                            </p:txEl>
                                          </p:spTgt>
                                        </p:tgtEl>
                                        <p:attrNameLst>
                                          <p:attrName>style.visibility</p:attrName>
                                        </p:attrNameLst>
                                      </p:cBhvr>
                                      <p:to>
                                        <p:strVal val="visible"/>
                                      </p:to>
                                    </p:set>
                                    <p:anim calcmode="lin" valueType="num">
                                      <p:cBhvr>
                                        <p:cTn id="94" dur="1000" fill="hold"/>
                                        <p:tgtEl>
                                          <p:spTgt spid="34823">
                                            <p:txEl>
                                              <p:pRg st="13" end="13"/>
                                            </p:txEl>
                                          </p:spTgt>
                                        </p:tgtEl>
                                        <p:attrNameLst>
                                          <p:attrName>ppt_w</p:attrName>
                                        </p:attrNameLst>
                                      </p:cBhvr>
                                      <p:tavLst>
                                        <p:tav tm="0">
                                          <p:val>
                                            <p:strVal val="#ppt_w*0.70"/>
                                          </p:val>
                                        </p:tav>
                                        <p:tav tm="100000">
                                          <p:val>
                                            <p:strVal val="#ppt_w"/>
                                          </p:val>
                                        </p:tav>
                                      </p:tavLst>
                                    </p:anim>
                                    <p:anim calcmode="lin" valueType="num">
                                      <p:cBhvr>
                                        <p:cTn id="95" dur="1000" fill="hold"/>
                                        <p:tgtEl>
                                          <p:spTgt spid="34823">
                                            <p:txEl>
                                              <p:pRg st="13" end="13"/>
                                            </p:txEl>
                                          </p:spTgt>
                                        </p:tgtEl>
                                        <p:attrNameLst>
                                          <p:attrName>ppt_h</p:attrName>
                                        </p:attrNameLst>
                                      </p:cBhvr>
                                      <p:tavLst>
                                        <p:tav tm="0">
                                          <p:val>
                                            <p:strVal val="#ppt_h"/>
                                          </p:val>
                                        </p:tav>
                                        <p:tav tm="100000">
                                          <p:val>
                                            <p:strVal val="#ppt_h"/>
                                          </p:val>
                                        </p:tav>
                                      </p:tavLst>
                                    </p:anim>
                                    <p:animEffect transition="in" filter="fade">
                                      <p:cBhvr>
                                        <p:cTn id="96" dur="1000"/>
                                        <p:tgtEl>
                                          <p:spTgt spid="34823">
                                            <p:txEl>
                                              <p:pRg st="13" end="1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5" presetClass="entr" presetSubtype="0" fill="hold" nodeType="clickEffect">
                                  <p:stCondLst>
                                    <p:cond delay="0"/>
                                  </p:stCondLst>
                                  <p:childTnLst>
                                    <p:set>
                                      <p:cBhvr>
                                        <p:cTn id="100" dur="1" fill="hold">
                                          <p:stCondLst>
                                            <p:cond delay="0"/>
                                          </p:stCondLst>
                                        </p:cTn>
                                        <p:tgtEl>
                                          <p:spTgt spid="34823">
                                            <p:txEl>
                                              <p:pRg st="14" end="14"/>
                                            </p:txEl>
                                          </p:spTgt>
                                        </p:tgtEl>
                                        <p:attrNameLst>
                                          <p:attrName>style.visibility</p:attrName>
                                        </p:attrNameLst>
                                      </p:cBhvr>
                                      <p:to>
                                        <p:strVal val="visible"/>
                                      </p:to>
                                    </p:set>
                                    <p:anim calcmode="lin" valueType="num">
                                      <p:cBhvr>
                                        <p:cTn id="101" dur="1000" fill="hold"/>
                                        <p:tgtEl>
                                          <p:spTgt spid="34823">
                                            <p:txEl>
                                              <p:pRg st="14" end="14"/>
                                            </p:txEl>
                                          </p:spTgt>
                                        </p:tgtEl>
                                        <p:attrNameLst>
                                          <p:attrName>ppt_w</p:attrName>
                                        </p:attrNameLst>
                                      </p:cBhvr>
                                      <p:tavLst>
                                        <p:tav tm="0">
                                          <p:val>
                                            <p:strVal val="#ppt_w*0.70"/>
                                          </p:val>
                                        </p:tav>
                                        <p:tav tm="100000">
                                          <p:val>
                                            <p:strVal val="#ppt_w"/>
                                          </p:val>
                                        </p:tav>
                                      </p:tavLst>
                                    </p:anim>
                                    <p:anim calcmode="lin" valueType="num">
                                      <p:cBhvr>
                                        <p:cTn id="102" dur="1000" fill="hold"/>
                                        <p:tgtEl>
                                          <p:spTgt spid="34823">
                                            <p:txEl>
                                              <p:pRg st="14" end="14"/>
                                            </p:txEl>
                                          </p:spTgt>
                                        </p:tgtEl>
                                        <p:attrNameLst>
                                          <p:attrName>ppt_h</p:attrName>
                                        </p:attrNameLst>
                                      </p:cBhvr>
                                      <p:tavLst>
                                        <p:tav tm="0">
                                          <p:val>
                                            <p:strVal val="#ppt_h"/>
                                          </p:val>
                                        </p:tav>
                                        <p:tav tm="100000">
                                          <p:val>
                                            <p:strVal val="#ppt_h"/>
                                          </p:val>
                                        </p:tav>
                                      </p:tavLst>
                                    </p:anim>
                                    <p:animEffect transition="in" filter="fade">
                                      <p:cBhvr>
                                        <p:cTn id="103" dur="1000"/>
                                        <p:tgtEl>
                                          <p:spTgt spid="34823">
                                            <p:txEl>
                                              <p:pRg st="14" end="14"/>
                                            </p:txEl>
                                          </p:spTgt>
                                        </p:tgtEl>
                                      </p:cBhvr>
                                    </p:animEffect>
                                  </p:childTnLst>
                                </p:cTn>
                              </p:par>
                              <p:par>
                                <p:cTn id="104" presetID="55" presetClass="entr" presetSubtype="0" fill="hold" nodeType="withEffect">
                                  <p:stCondLst>
                                    <p:cond delay="0"/>
                                  </p:stCondLst>
                                  <p:childTnLst>
                                    <p:set>
                                      <p:cBhvr>
                                        <p:cTn id="105" dur="1" fill="hold">
                                          <p:stCondLst>
                                            <p:cond delay="0"/>
                                          </p:stCondLst>
                                        </p:cTn>
                                        <p:tgtEl>
                                          <p:spTgt spid="34823">
                                            <p:txEl>
                                              <p:pRg st="15" end="15"/>
                                            </p:txEl>
                                          </p:spTgt>
                                        </p:tgtEl>
                                        <p:attrNameLst>
                                          <p:attrName>style.visibility</p:attrName>
                                        </p:attrNameLst>
                                      </p:cBhvr>
                                      <p:to>
                                        <p:strVal val="visible"/>
                                      </p:to>
                                    </p:set>
                                    <p:anim calcmode="lin" valueType="num">
                                      <p:cBhvr>
                                        <p:cTn id="106" dur="1000" fill="hold"/>
                                        <p:tgtEl>
                                          <p:spTgt spid="34823">
                                            <p:txEl>
                                              <p:pRg st="15" end="15"/>
                                            </p:txEl>
                                          </p:spTgt>
                                        </p:tgtEl>
                                        <p:attrNameLst>
                                          <p:attrName>ppt_w</p:attrName>
                                        </p:attrNameLst>
                                      </p:cBhvr>
                                      <p:tavLst>
                                        <p:tav tm="0">
                                          <p:val>
                                            <p:strVal val="#ppt_w*0.70"/>
                                          </p:val>
                                        </p:tav>
                                        <p:tav tm="100000">
                                          <p:val>
                                            <p:strVal val="#ppt_w"/>
                                          </p:val>
                                        </p:tav>
                                      </p:tavLst>
                                    </p:anim>
                                    <p:anim calcmode="lin" valueType="num">
                                      <p:cBhvr>
                                        <p:cTn id="107" dur="1000" fill="hold"/>
                                        <p:tgtEl>
                                          <p:spTgt spid="34823">
                                            <p:txEl>
                                              <p:pRg st="15" end="15"/>
                                            </p:txEl>
                                          </p:spTgt>
                                        </p:tgtEl>
                                        <p:attrNameLst>
                                          <p:attrName>ppt_h</p:attrName>
                                        </p:attrNameLst>
                                      </p:cBhvr>
                                      <p:tavLst>
                                        <p:tav tm="0">
                                          <p:val>
                                            <p:strVal val="#ppt_h"/>
                                          </p:val>
                                        </p:tav>
                                        <p:tav tm="100000">
                                          <p:val>
                                            <p:strVal val="#ppt_h"/>
                                          </p:val>
                                        </p:tav>
                                      </p:tavLst>
                                    </p:anim>
                                    <p:animEffect transition="in" filter="fade">
                                      <p:cBhvr>
                                        <p:cTn id="108" dur="1000"/>
                                        <p:tgtEl>
                                          <p:spTgt spid="3482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304800" y="228600"/>
            <a:ext cx="8458200" cy="3046413"/>
          </a:xfrm>
          <a:prstGeom prst="rect">
            <a:avLst/>
          </a:prstGeom>
          <a:noFill/>
          <a:ln w="9525">
            <a:noFill/>
            <a:miter lim="800000"/>
            <a:headEnd/>
            <a:tailEnd/>
          </a:ln>
        </p:spPr>
        <p:txBody>
          <a:bodyPr anchor="ctr">
            <a:spAutoFit/>
          </a:bodyPr>
          <a:lstStyle/>
          <a:p>
            <a:r>
              <a:rPr lang="en-US" sz="2400" b="1"/>
              <a:t>Spread of Buddhism</a:t>
            </a:r>
          </a:p>
          <a:p>
            <a:endParaRPr lang="en-US" sz="1800"/>
          </a:p>
          <a:p>
            <a:r>
              <a:rPr lang="en-US" b="1"/>
              <a:t>Convents and Monasteries</a:t>
            </a:r>
            <a:r>
              <a:rPr lang="en-US"/>
              <a:t>: </a:t>
            </a:r>
            <a:r>
              <a:rPr lang="en-US" u="sng"/>
              <a:t>The Buddha had many followers, both men and women</a:t>
            </a:r>
            <a:r>
              <a:rPr lang="en-US"/>
              <a:t>.  He did not discriminate based on gender.</a:t>
            </a:r>
          </a:p>
          <a:p>
            <a:endParaRPr lang="en-US" sz="1000"/>
          </a:p>
          <a:p>
            <a:r>
              <a:rPr lang="en-US" b="1"/>
              <a:t>Death of the Buddha</a:t>
            </a:r>
            <a:r>
              <a:rPr lang="en-US"/>
              <a:t>: He </a:t>
            </a:r>
            <a:r>
              <a:rPr lang="en-US" u="sng"/>
              <a:t>died of food poisoning</a:t>
            </a:r>
            <a:r>
              <a:rPr lang="en-US"/>
              <a:t> at the home of a friend. </a:t>
            </a:r>
          </a:p>
          <a:p>
            <a:endParaRPr lang="en-US" sz="1000"/>
          </a:p>
          <a:p>
            <a:r>
              <a:rPr lang="en-US" b="1"/>
              <a:t>Scriptures</a:t>
            </a:r>
            <a:r>
              <a:rPr lang="en-US"/>
              <a:t>: His teachings were collected in the </a:t>
            </a:r>
            <a:r>
              <a:rPr lang="en-US" b="1" u="sng"/>
              <a:t>Tripitika</a:t>
            </a:r>
            <a:r>
              <a:rPr lang="en-US"/>
              <a:t>, or </a:t>
            </a:r>
            <a:r>
              <a:rPr lang="en-US" u="sng"/>
              <a:t>three baskets of wisdom.</a:t>
            </a:r>
          </a:p>
        </p:txBody>
      </p:sp>
      <p:sp>
        <p:nvSpPr>
          <p:cNvPr id="35845" name="Rectangle 5"/>
          <p:cNvSpPr>
            <a:spLocks noChangeArrowheads="1"/>
          </p:cNvSpPr>
          <p:nvPr/>
        </p:nvSpPr>
        <p:spPr bwMode="auto">
          <a:xfrm>
            <a:off x="381000" y="3400425"/>
            <a:ext cx="8610600" cy="3152775"/>
          </a:xfrm>
          <a:prstGeom prst="rect">
            <a:avLst/>
          </a:prstGeom>
          <a:noFill/>
          <a:ln w="9525">
            <a:noFill/>
            <a:miter lim="800000"/>
            <a:headEnd/>
            <a:tailEnd/>
          </a:ln>
        </p:spPr>
        <p:txBody>
          <a:bodyPr anchor="ctr">
            <a:spAutoFit/>
          </a:bodyPr>
          <a:lstStyle/>
          <a:p>
            <a:r>
              <a:rPr lang="en-US" b="1"/>
              <a:t>Teachings</a:t>
            </a:r>
          </a:p>
          <a:p>
            <a:endParaRPr lang="en-US" sz="1500" b="1"/>
          </a:p>
          <a:p>
            <a:r>
              <a:rPr lang="en-US" b="1"/>
              <a:t>Caste System</a:t>
            </a:r>
            <a:r>
              <a:rPr lang="en-US"/>
              <a:t>: The Buddha </a:t>
            </a:r>
            <a:r>
              <a:rPr lang="en-US" u="sng"/>
              <a:t>rejected the caste system</a:t>
            </a:r>
            <a:r>
              <a:rPr lang="en-US"/>
              <a:t>.  He said </a:t>
            </a:r>
            <a:r>
              <a:rPr lang="en-US" u="sng"/>
              <a:t>all people were capable of achieving enlightenment</a:t>
            </a:r>
            <a:r>
              <a:rPr lang="en-US"/>
              <a:t> in one lifetime.  Although not everyone did, so Buddhism does believe in reincarnation. </a:t>
            </a:r>
          </a:p>
          <a:p>
            <a:endParaRPr lang="en-US" sz="500"/>
          </a:p>
          <a:p>
            <a:r>
              <a:rPr lang="en-US" b="1"/>
              <a:t>Ahinsa: </a:t>
            </a:r>
            <a:r>
              <a:rPr lang="en-US" u="sng"/>
              <a:t>Taught non-violence, same as Hinduism</a:t>
            </a:r>
          </a:p>
          <a:p>
            <a:endParaRPr lang="en-US" sz="500" u="sng"/>
          </a:p>
          <a:p>
            <a:r>
              <a:rPr lang="en-US" b="1"/>
              <a:t>Meditation: </a:t>
            </a:r>
            <a:r>
              <a:rPr lang="en-US"/>
              <a:t>Taught that </a:t>
            </a:r>
            <a:r>
              <a:rPr lang="en-US" u="sng"/>
              <a:t>one should meditate</a:t>
            </a:r>
            <a:r>
              <a:rPr lang="en-US"/>
              <a:t>.  </a:t>
            </a:r>
            <a:r>
              <a:rPr lang="en-US" u="sng"/>
              <a:t>Yoga and Martial arts are seen as a form of mediation. </a:t>
            </a:r>
            <a:endParaRPr lang="en-US" b="1"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 calcmode="lin" valueType="num">
                                      <p:cBhvr>
                                        <p:cTn id="7" dur="1000" fill="hold"/>
                                        <p:tgtEl>
                                          <p:spTgt spid="358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58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8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5844">
                                            <p:txEl>
                                              <p:pRg st="2" end="2"/>
                                            </p:txEl>
                                          </p:spTgt>
                                        </p:tgtEl>
                                        <p:attrNameLst>
                                          <p:attrName>style.visibility</p:attrName>
                                        </p:attrNameLst>
                                      </p:cBhvr>
                                      <p:to>
                                        <p:strVal val="visible"/>
                                      </p:to>
                                    </p:set>
                                    <p:anim calcmode="lin" valueType="num">
                                      <p:cBhvr>
                                        <p:cTn id="14" dur="1000" fill="hold"/>
                                        <p:tgtEl>
                                          <p:spTgt spid="35844">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5844">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584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5844">
                                            <p:txEl>
                                              <p:pRg st="4" end="4"/>
                                            </p:txEl>
                                          </p:spTgt>
                                        </p:tgtEl>
                                        <p:attrNameLst>
                                          <p:attrName>style.visibility</p:attrName>
                                        </p:attrNameLst>
                                      </p:cBhvr>
                                      <p:to>
                                        <p:strVal val="visible"/>
                                      </p:to>
                                    </p:set>
                                    <p:anim calcmode="lin" valueType="num">
                                      <p:cBhvr>
                                        <p:cTn id="21" dur="1000" fill="hold"/>
                                        <p:tgtEl>
                                          <p:spTgt spid="35844">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5844">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584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5844">
                                            <p:txEl>
                                              <p:pRg st="6" end="6"/>
                                            </p:txEl>
                                          </p:spTgt>
                                        </p:tgtEl>
                                        <p:attrNameLst>
                                          <p:attrName>style.visibility</p:attrName>
                                        </p:attrNameLst>
                                      </p:cBhvr>
                                      <p:to>
                                        <p:strVal val="visible"/>
                                      </p:to>
                                    </p:set>
                                    <p:anim calcmode="lin" valueType="num">
                                      <p:cBhvr>
                                        <p:cTn id="28" dur="1000" fill="hold"/>
                                        <p:tgtEl>
                                          <p:spTgt spid="35844">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5844">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584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5845">
                                            <p:txEl>
                                              <p:pRg st="0" end="0"/>
                                            </p:txEl>
                                          </p:spTgt>
                                        </p:tgtEl>
                                        <p:attrNameLst>
                                          <p:attrName>style.visibility</p:attrName>
                                        </p:attrNameLst>
                                      </p:cBhvr>
                                      <p:to>
                                        <p:strVal val="visible"/>
                                      </p:to>
                                    </p:set>
                                    <p:anim calcmode="lin" valueType="num">
                                      <p:cBhvr>
                                        <p:cTn id="35" dur="1000" fill="hold"/>
                                        <p:tgtEl>
                                          <p:spTgt spid="35845">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35845">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3584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5845">
                                            <p:txEl>
                                              <p:pRg st="2" end="2"/>
                                            </p:txEl>
                                          </p:spTgt>
                                        </p:tgtEl>
                                        <p:attrNameLst>
                                          <p:attrName>style.visibility</p:attrName>
                                        </p:attrNameLst>
                                      </p:cBhvr>
                                      <p:to>
                                        <p:strVal val="visible"/>
                                      </p:to>
                                    </p:set>
                                    <p:anim calcmode="lin" valueType="num">
                                      <p:cBhvr>
                                        <p:cTn id="42" dur="1000" fill="hold"/>
                                        <p:tgtEl>
                                          <p:spTgt spid="35845">
                                            <p:txEl>
                                              <p:pRg st="2" end="2"/>
                                            </p:txEl>
                                          </p:spTgt>
                                        </p:tgtEl>
                                        <p:attrNameLst>
                                          <p:attrName>ppt_w</p:attrName>
                                        </p:attrNameLst>
                                      </p:cBhvr>
                                      <p:tavLst>
                                        <p:tav tm="0">
                                          <p:val>
                                            <p:strVal val="#ppt_w*0.70"/>
                                          </p:val>
                                        </p:tav>
                                        <p:tav tm="100000">
                                          <p:val>
                                            <p:strVal val="#ppt_w"/>
                                          </p:val>
                                        </p:tav>
                                      </p:tavLst>
                                    </p:anim>
                                    <p:anim calcmode="lin" valueType="num">
                                      <p:cBhvr>
                                        <p:cTn id="43" dur="1000" fill="hold"/>
                                        <p:tgtEl>
                                          <p:spTgt spid="35845">
                                            <p:txEl>
                                              <p:pRg st="2" end="2"/>
                                            </p:txEl>
                                          </p:spTgt>
                                        </p:tgtEl>
                                        <p:attrNameLst>
                                          <p:attrName>ppt_h</p:attrName>
                                        </p:attrNameLst>
                                      </p:cBhvr>
                                      <p:tavLst>
                                        <p:tav tm="0">
                                          <p:val>
                                            <p:strVal val="#ppt_h"/>
                                          </p:val>
                                        </p:tav>
                                        <p:tav tm="100000">
                                          <p:val>
                                            <p:strVal val="#ppt_h"/>
                                          </p:val>
                                        </p:tav>
                                      </p:tavLst>
                                    </p:anim>
                                    <p:animEffect transition="in" filter="fade">
                                      <p:cBhvr>
                                        <p:cTn id="44" dur="1000"/>
                                        <p:tgtEl>
                                          <p:spTgt spid="3584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5845">
                                            <p:txEl>
                                              <p:pRg st="4" end="4"/>
                                            </p:txEl>
                                          </p:spTgt>
                                        </p:tgtEl>
                                        <p:attrNameLst>
                                          <p:attrName>style.visibility</p:attrName>
                                        </p:attrNameLst>
                                      </p:cBhvr>
                                      <p:to>
                                        <p:strVal val="visible"/>
                                      </p:to>
                                    </p:set>
                                    <p:anim calcmode="lin" valueType="num">
                                      <p:cBhvr>
                                        <p:cTn id="49" dur="1000" fill="hold"/>
                                        <p:tgtEl>
                                          <p:spTgt spid="35845">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35845">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3584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5845">
                                            <p:txEl>
                                              <p:pRg st="6" end="6"/>
                                            </p:txEl>
                                          </p:spTgt>
                                        </p:tgtEl>
                                        <p:attrNameLst>
                                          <p:attrName>style.visibility</p:attrName>
                                        </p:attrNameLst>
                                      </p:cBhvr>
                                      <p:to>
                                        <p:strVal val="visible"/>
                                      </p:to>
                                    </p:set>
                                    <p:anim calcmode="lin" valueType="num">
                                      <p:cBhvr>
                                        <p:cTn id="56" dur="1000" fill="hold"/>
                                        <p:tgtEl>
                                          <p:spTgt spid="35845">
                                            <p:txEl>
                                              <p:pRg st="6" end="6"/>
                                            </p:txEl>
                                          </p:spTgt>
                                        </p:tgtEl>
                                        <p:attrNameLst>
                                          <p:attrName>ppt_w</p:attrName>
                                        </p:attrNameLst>
                                      </p:cBhvr>
                                      <p:tavLst>
                                        <p:tav tm="0">
                                          <p:val>
                                            <p:strVal val="#ppt_w*0.70"/>
                                          </p:val>
                                        </p:tav>
                                        <p:tav tm="100000">
                                          <p:val>
                                            <p:strVal val="#ppt_w"/>
                                          </p:val>
                                        </p:tav>
                                      </p:tavLst>
                                    </p:anim>
                                    <p:anim calcmode="lin" valueType="num">
                                      <p:cBhvr>
                                        <p:cTn id="57" dur="1000" fill="hold"/>
                                        <p:tgtEl>
                                          <p:spTgt spid="35845">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358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P spid="3584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457200" y="533400"/>
            <a:ext cx="3581400" cy="5568950"/>
          </a:xfrm>
          <a:prstGeom prst="rect">
            <a:avLst/>
          </a:prstGeom>
          <a:noFill/>
          <a:ln w="9525">
            <a:noFill/>
            <a:miter lim="800000"/>
            <a:headEnd/>
            <a:tailEnd/>
          </a:ln>
        </p:spPr>
        <p:txBody>
          <a:bodyPr anchor="ctr">
            <a:spAutoFit/>
          </a:bodyPr>
          <a:lstStyle/>
          <a:p>
            <a:r>
              <a:rPr lang="en-US" sz="2400" b="1"/>
              <a:t>Reincarnation</a:t>
            </a:r>
            <a:r>
              <a:rPr lang="en-US" sz="2400"/>
              <a:t>: </a:t>
            </a:r>
            <a:r>
              <a:rPr lang="en-US" sz="2400" u="sng"/>
              <a:t>The Buddha taught the belief of Samsara, or Reincarnation</a:t>
            </a:r>
            <a:r>
              <a:rPr lang="en-US" sz="2400"/>
              <a:t>.  As long as one is tied to material possessions of this earth and does not achieve enlightenment then one will have suffering. </a:t>
            </a:r>
          </a:p>
          <a:p>
            <a:endParaRPr lang="en-US" sz="2400"/>
          </a:p>
          <a:p>
            <a:r>
              <a:rPr lang="en-US" sz="2400" b="1"/>
              <a:t>Nirvana: </a:t>
            </a:r>
            <a:r>
              <a:rPr lang="en-US" sz="2400" u="sng"/>
              <a:t>The ultimate goal of Buddhism, to be released from the cycle of death and rebirth</a:t>
            </a:r>
            <a:r>
              <a:rPr lang="en-US" sz="2400"/>
              <a:t>.</a:t>
            </a:r>
            <a:endParaRPr lang="en-US" sz="2400" b="1"/>
          </a:p>
        </p:txBody>
      </p:sp>
      <p:pic>
        <p:nvPicPr>
          <p:cNvPr id="36870" name="Picture 6" descr="Mandala_gross"/>
          <p:cNvPicPr>
            <a:picLocks noChangeAspect="1" noChangeArrowheads="1"/>
          </p:cNvPicPr>
          <p:nvPr/>
        </p:nvPicPr>
        <p:blipFill>
          <a:blip r:embed="rId3" cstate="print"/>
          <a:srcRect/>
          <a:stretch>
            <a:fillRect/>
          </a:stretch>
        </p:blipFill>
        <p:spPr bwMode="auto">
          <a:xfrm>
            <a:off x="4419600" y="228600"/>
            <a:ext cx="4495800"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 calcmode="lin" valueType="num">
                                      <p:cBhvr>
                                        <p:cTn id="7" dur="1000" fill="hold"/>
                                        <p:tgtEl>
                                          <p:spTgt spid="3686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686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686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6870"/>
                                        </p:tgtEl>
                                        <p:attrNameLst>
                                          <p:attrName>style.visibility</p:attrName>
                                        </p:attrNameLst>
                                      </p:cBhvr>
                                      <p:to>
                                        <p:strVal val="visible"/>
                                      </p:to>
                                    </p:set>
                                    <p:anim calcmode="lin" valueType="num">
                                      <p:cBhvr>
                                        <p:cTn id="12" dur="1000" fill="hold"/>
                                        <p:tgtEl>
                                          <p:spTgt spid="36870"/>
                                        </p:tgtEl>
                                        <p:attrNameLst>
                                          <p:attrName>ppt_w</p:attrName>
                                        </p:attrNameLst>
                                      </p:cBhvr>
                                      <p:tavLst>
                                        <p:tav tm="0">
                                          <p:val>
                                            <p:strVal val="#ppt_w*0.70"/>
                                          </p:val>
                                        </p:tav>
                                        <p:tav tm="100000">
                                          <p:val>
                                            <p:strVal val="#ppt_w"/>
                                          </p:val>
                                        </p:tav>
                                      </p:tavLst>
                                    </p:anim>
                                    <p:anim calcmode="lin" valueType="num">
                                      <p:cBhvr>
                                        <p:cTn id="13" dur="1000" fill="hold"/>
                                        <p:tgtEl>
                                          <p:spTgt spid="36870"/>
                                        </p:tgtEl>
                                        <p:attrNameLst>
                                          <p:attrName>ppt_h</p:attrName>
                                        </p:attrNameLst>
                                      </p:cBhvr>
                                      <p:tavLst>
                                        <p:tav tm="0">
                                          <p:val>
                                            <p:strVal val="#ppt_h"/>
                                          </p:val>
                                        </p:tav>
                                        <p:tav tm="100000">
                                          <p:val>
                                            <p:strVal val="#ppt_h"/>
                                          </p:val>
                                        </p:tav>
                                      </p:tavLst>
                                    </p:anim>
                                    <p:animEffect transition="in" filter="fade">
                                      <p:cBhvr>
                                        <p:cTn id="14" dur="1000"/>
                                        <p:tgtEl>
                                          <p:spTgt spid="3687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6868">
                                            <p:txEl>
                                              <p:pRg st="2" end="2"/>
                                            </p:txEl>
                                          </p:spTgt>
                                        </p:tgtEl>
                                        <p:attrNameLst>
                                          <p:attrName>style.visibility</p:attrName>
                                        </p:attrNameLst>
                                      </p:cBhvr>
                                      <p:to>
                                        <p:strVal val="visible"/>
                                      </p:to>
                                    </p:set>
                                    <p:anim calcmode="lin" valueType="num">
                                      <p:cBhvr>
                                        <p:cTn id="19" dur="1000" fill="hold"/>
                                        <p:tgtEl>
                                          <p:spTgt spid="36868">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6868">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68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4037" name="Picture 5" descr="Kalachakra_sand_mandala"/>
          <p:cNvPicPr>
            <a:picLocks noChangeAspect="1" noChangeArrowheads="1"/>
          </p:cNvPicPr>
          <p:nvPr/>
        </p:nvPicPr>
        <p:blipFill>
          <a:blip r:embed="rId3" cstate="print"/>
          <a:srcRect/>
          <a:stretch>
            <a:fillRect/>
          </a:stretch>
        </p:blipFill>
        <p:spPr bwMode="auto">
          <a:xfrm>
            <a:off x="2819400" y="533400"/>
            <a:ext cx="5934075" cy="5915025"/>
          </a:xfrm>
          <a:prstGeom prst="rect">
            <a:avLst/>
          </a:prstGeom>
          <a:noFill/>
          <a:ln w="9525">
            <a:noFill/>
            <a:miter lim="800000"/>
            <a:headEnd/>
            <a:tailEnd/>
          </a:ln>
        </p:spPr>
      </p:pic>
      <p:sp>
        <p:nvSpPr>
          <p:cNvPr id="44038" name="Rectangle 6"/>
          <p:cNvSpPr>
            <a:spLocks noChangeArrowheads="1"/>
          </p:cNvSpPr>
          <p:nvPr/>
        </p:nvSpPr>
        <p:spPr bwMode="auto">
          <a:xfrm>
            <a:off x="228600" y="136525"/>
            <a:ext cx="2438400" cy="6492875"/>
          </a:xfrm>
          <a:prstGeom prst="rect">
            <a:avLst/>
          </a:prstGeom>
          <a:noFill/>
          <a:ln w="9525">
            <a:noFill/>
            <a:miter lim="800000"/>
            <a:headEnd/>
            <a:tailEnd/>
          </a:ln>
        </p:spPr>
        <p:txBody>
          <a:bodyPr anchor="ctr">
            <a:spAutoFit/>
          </a:bodyPr>
          <a:lstStyle/>
          <a:p>
            <a:r>
              <a:rPr lang="en-US" sz="2000"/>
              <a:t>The </a:t>
            </a:r>
            <a:r>
              <a:rPr lang="en-US" sz="2000" b="1"/>
              <a:t>Sand Mandala</a:t>
            </a:r>
            <a:r>
              <a:rPr lang="en-US" sz="2000"/>
              <a:t> (</a:t>
            </a:r>
            <a:r>
              <a:rPr lang="en-US" sz="2000">
                <a:hlinkClick r:id="rId4" tooltip="Tibetan language"/>
              </a:rPr>
              <a:t>tib</a:t>
            </a:r>
            <a:r>
              <a:rPr lang="en-US" sz="2000"/>
              <a:t>: </a:t>
            </a:r>
            <a:r>
              <a:rPr lang="en-US" sz="2000" i="1"/>
              <a:t>kilkhor</a:t>
            </a:r>
            <a:r>
              <a:rPr lang="en-US" sz="2000"/>
              <a:t>) is a Tibetan Buddhist tradition which symbolizes the transitory nature of things. As part of Buddhist canon, all things material are seen as transitory. A sand mandala is an example of this, being that once it has been built and its accompanying ceremonies and viewing are finished, it is systematically destroyed.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p:cTn id="7" dur="1000" fill="hold"/>
                                        <p:tgtEl>
                                          <p:spTgt spid="44038"/>
                                        </p:tgtEl>
                                        <p:attrNameLst>
                                          <p:attrName>ppt_w</p:attrName>
                                        </p:attrNameLst>
                                      </p:cBhvr>
                                      <p:tavLst>
                                        <p:tav tm="0">
                                          <p:val>
                                            <p:strVal val="#ppt_w*0.70"/>
                                          </p:val>
                                        </p:tav>
                                        <p:tav tm="100000">
                                          <p:val>
                                            <p:strVal val="#ppt_w"/>
                                          </p:val>
                                        </p:tav>
                                      </p:tavLst>
                                    </p:anim>
                                    <p:anim calcmode="lin" valueType="num">
                                      <p:cBhvr>
                                        <p:cTn id="8" dur="1000" fill="hold"/>
                                        <p:tgtEl>
                                          <p:spTgt spid="44038"/>
                                        </p:tgtEl>
                                        <p:attrNameLst>
                                          <p:attrName>ppt_h</p:attrName>
                                        </p:attrNameLst>
                                      </p:cBhvr>
                                      <p:tavLst>
                                        <p:tav tm="0">
                                          <p:val>
                                            <p:strVal val="#ppt_h"/>
                                          </p:val>
                                        </p:tav>
                                        <p:tav tm="100000">
                                          <p:val>
                                            <p:strVal val="#ppt_h"/>
                                          </p:val>
                                        </p:tav>
                                      </p:tavLst>
                                    </p:anim>
                                    <p:animEffect transition="in" filter="fade">
                                      <p:cBhvr>
                                        <p:cTn id="9" dur="1000"/>
                                        <p:tgtEl>
                                          <p:spTgt spid="4403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4037"/>
                                        </p:tgtEl>
                                        <p:attrNameLst>
                                          <p:attrName>style.visibility</p:attrName>
                                        </p:attrNameLst>
                                      </p:cBhvr>
                                      <p:to>
                                        <p:strVal val="visible"/>
                                      </p:to>
                                    </p:set>
                                    <p:anim calcmode="lin" valueType="num">
                                      <p:cBhvr>
                                        <p:cTn id="14" dur="1000" fill="hold"/>
                                        <p:tgtEl>
                                          <p:spTgt spid="44037"/>
                                        </p:tgtEl>
                                        <p:attrNameLst>
                                          <p:attrName>ppt_w</p:attrName>
                                        </p:attrNameLst>
                                      </p:cBhvr>
                                      <p:tavLst>
                                        <p:tav tm="0">
                                          <p:val>
                                            <p:strVal val="#ppt_w*0.70"/>
                                          </p:val>
                                        </p:tav>
                                        <p:tav tm="100000">
                                          <p:val>
                                            <p:strVal val="#ppt_w"/>
                                          </p:val>
                                        </p:tav>
                                      </p:tavLst>
                                    </p:anim>
                                    <p:anim calcmode="lin" valueType="num">
                                      <p:cBhvr>
                                        <p:cTn id="15" dur="1000" fill="hold"/>
                                        <p:tgtEl>
                                          <p:spTgt spid="44037"/>
                                        </p:tgtEl>
                                        <p:attrNameLst>
                                          <p:attrName>ppt_h</p:attrName>
                                        </p:attrNameLst>
                                      </p:cBhvr>
                                      <p:tavLst>
                                        <p:tav tm="0">
                                          <p:val>
                                            <p:strVal val="#ppt_h"/>
                                          </p:val>
                                        </p:tav>
                                        <p:tav tm="100000">
                                          <p:val>
                                            <p:strVal val="#ppt_h"/>
                                          </p:val>
                                        </p:tav>
                                      </p:tavLst>
                                    </p:anim>
                                    <p:animEffect transition="in" filter="fade">
                                      <p:cBhvr>
                                        <p:cTn id="16" dur="10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61" name="Picture 5" descr="Image:Sand mandala. Drongste Gompa 1994.JPG">
            <a:hlinkClick r:id="rId2"/>
          </p:cNvPr>
          <p:cNvPicPr>
            <a:picLocks noChangeAspect="1" noChangeArrowheads="1"/>
          </p:cNvPicPr>
          <p:nvPr/>
        </p:nvPicPr>
        <p:blipFill>
          <a:blip r:embed="rId3" cstate="print"/>
          <a:srcRect/>
          <a:stretch>
            <a:fillRect/>
          </a:stretch>
        </p:blipFill>
        <p:spPr bwMode="auto">
          <a:xfrm>
            <a:off x="838200" y="914400"/>
            <a:ext cx="7620000" cy="501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p:cTn id="7" dur="1000" fill="hold"/>
                                        <p:tgtEl>
                                          <p:spTgt spid="45061"/>
                                        </p:tgtEl>
                                        <p:attrNameLst>
                                          <p:attrName>ppt_w</p:attrName>
                                        </p:attrNameLst>
                                      </p:cBhvr>
                                      <p:tavLst>
                                        <p:tav tm="0">
                                          <p:val>
                                            <p:strVal val="#ppt_w*0.70"/>
                                          </p:val>
                                        </p:tav>
                                        <p:tav tm="100000">
                                          <p:val>
                                            <p:strVal val="#ppt_w"/>
                                          </p:val>
                                        </p:tav>
                                      </p:tavLst>
                                    </p:anim>
                                    <p:anim calcmode="lin" valueType="num">
                                      <p:cBhvr>
                                        <p:cTn id="8" dur="1000" fill="hold"/>
                                        <p:tgtEl>
                                          <p:spTgt spid="45061"/>
                                        </p:tgtEl>
                                        <p:attrNameLst>
                                          <p:attrName>ppt_h</p:attrName>
                                        </p:attrNameLst>
                                      </p:cBhvr>
                                      <p:tavLst>
                                        <p:tav tm="0">
                                          <p:val>
                                            <p:strVal val="#ppt_h"/>
                                          </p:val>
                                        </p:tav>
                                        <p:tav tm="100000">
                                          <p:val>
                                            <p:strVal val="#ppt_h"/>
                                          </p:val>
                                        </p:tav>
                                      </p:tavLst>
                                    </p:anim>
                                    <p:animEffect transition="in" filter="fade">
                                      <p:cBhvr>
                                        <p:cTn id="9" dur="10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0" y="0"/>
            <a:ext cx="8915400" cy="6770688"/>
          </a:xfrm>
          <a:prstGeom prst="rect">
            <a:avLst/>
          </a:prstGeom>
          <a:noFill/>
          <a:ln w="9525">
            <a:noFill/>
            <a:miter lim="800000"/>
            <a:headEnd/>
            <a:tailEnd/>
          </a:ln>
        </p:spPr>
        <p:txBody>
          <a:bodyPr>
            <a:spAutoFit/>
          </a:bodyPr>
          <a:lstStyle/>
          <a:p>
            <a:r>
              <a:rPr lang="en-US" sz="1400" b="1"/>
              <a:t>STANDARD WHI.4e, f</a:t>
            </a:r>
          </a:p>
          <a:p>
            <a:r>
              <a:rPr lang="en-US" sz="1400" b="1"/>
              <a:t>The student will demonstrate knowledge of the civilizations of Persia, India, and China in terms of chronology, geography, social structures, government,</a:t>
            </a:r>
          </a:p>
          <a:p>
            <a:r>
              <a:rPr lang="en-US" sz="1400" b="1"/>
              <a:t>economy, religion, and contributions to later civilizations by</a:t>
            </a:r>
          </a:p>
          <a:p>
            <a:r>
              <a:rPr lang="en-US" sz="1400" b="1"/>
              <a:t>e) describing China, with emphasis on the development of an empire and the construction of the Great Wall;</a:t>
            </a:r>
          </a:p>
          <a:p>
            <a:r>
              <a:rPr lang="en-US" sz="1400" b="1"/>
              <a:t>f) describing the impact of Confucianism, Taoism, and Buddhism.</a:t>
            </a:r>
          </a:p>
          <a:p>
            <a:r>
              <a:rPr lang="en-US" sz="1400"/>
              <a:t>Migratory invaders raided Chinese settlements from the North. The Great Wall was built by Qin Shi Huangdi as a line of defense against invasions.</a:t>
            </a:r>
          </a:p>
          <a:p>
            <a:r>
              <a:rPr lang="en-US" sz="1400"/>
              <a:t>China was governed by a succession of ruling families called dynasties.</a:t>
            </a:r>
          </a:p>
          <a:p>
            <a:r>
              <a:rPr lang="en-US" sz="1400"/>
              <a:t>Chinese rulers were considered divine, but they served under a Mandate of Heaven only as long as their rule was just.</a:t>
            </a:r>
          </a:p>
          <a:p>
            <a:r>
              <a:rPr lang="en-US" sz="1400"/>
              <a:t>The Silk Roads facilitated trade and contact between China and other cultures as far away as Rome.</a:t>
            </a:r>
          </a:p>
          <a:p>
            <a:r>
              <a:rPr lang="en-US" sz="1400" b="1"/>
              <a:t>Contributions of classical China</a:t>
            </a:r>
          </a:p>
          <a:p>
            <a:r>
              <a:rPr lang="en-US" sz="1400"/>
              <a:t>• civil service system</a:t>
            </a:r>
          </a:p>
          <a:p>
            <a:r>
              <a:rPr lang="en-US" sz="1400"/>
              <a:t>• paper</a:t>
            </a:r>
          </a:p>
          <a:p>
            <a:r>
              <a:rPr lang="en-US" sz="1400"/>
              <a:t>• porcelain</a:t>
            </a:r>
          </a:p>
          <a:p>
            <a:r>
              <a:rPr lang="en-US" sz="1400"/>
              <a:t>• silk</a:t>
            </a:r>
          </a:p>
          <a:p>
            <a:r>
              <a:rPr lang="en-US" sz="1400" b="1"/>
              <a:t>Contributions of Confucianism in forming the social order in China</a:t>
            </a:r>
          </a:p>
          <a:p>
            <a:r>
              <a:rPr lang="en-US" sz="1400"/>
              <a:t>• Belief that humans are good, not bad</a:t>
            </a:r>
          </a:p>
          <a:p>
            <a:r>
              <a:rPr lang="en-US" sz="1400"/>
              <a:t>• Respect for elders</a:t>
            </a:r>
          </a:p>
          <a:p>
            <a:r>
              <a:rPr lang="en-US" sz="1400"/>
              <a:t>• Code of politeness, still used in Chinese society today</a:t>
            </a:r>
          </a:p>
          <a:p>
            <a:r>
              <a:rPr lang="en-US" sz="1400"/>
              <a:t>• Emphasis on education</a:t>
            </a:r>
          </a:p>
          <a:p>
            <a:r>
              <a:rPr lang="en-US" sz="1400"/>
              <a:t>• Ancestor worship</a:t>
            </a:r>
          </a:p>
          <a:p>
            <a:r>
              <a:rPr lang="en-US" sz="1400" b="1"/>
              <a:t>Contributions of Taoism in forming Chinese culture and values</a:t>
            </a:r>
          </a:p>
          <a:p>
            <a:r>
              <a:rPr lang="en-US" sz="1400"/>
              <a:t>• Humility</a:t>
            </a:r>
          </a:p>
          <a:p>
            <a:r>
              <a:rPr lang="en-US" sz="1400"/>
              <a:t>• Simple life and inner peace</a:t>
            </a:r>
          </a:p>
          <a:p>
            <a:r>
              <a:rPr lang="en-US" sz="1400"/>
              <a:t>• Harmony with nature</a:t>
            </a:r>
          </a:p>
          <a:p>
            <a:r>
              <a:rPr lang="en-US" sz="1400"/>
              <a:t>Yin/Yang represented opposites for Confucianism and Taoism. Chinese forms of Buddhism spread</a:t>
            </a:r>
          </a:p>
          <a:p>
            <a:r>
              <a:rPr lang="en-US" sz="1400"/>
              <a:t>throughout Asia.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0" y="-247046750"/>
            <a:ext cx="9144000" cy="0"/>
          </a:xfrm>
          <a:prstGeom prst="rect">
            <a:avLst/>
          </a:prstGeom>
          <a:noFill/>
          <a:ln w="9525">
            <a:noFill/>
            <a:miter lim="800000"/>
            <a:headEnd/>
            <a:tailEnd/>
          </a:ln>
        </p:spPr>
        <p:txBody>
          <a:bodyPr wrap="none" anchor="ctr">
            <a:spAutoFit/>
          </a:bodyPr>
          <a:lstStyle/>
          <a:p>
            <a:endParaRPr lang="en-US"/>
          </a:p>
        </p:txBody>
      </p:sp>
      <p:graphicFrame>
        <p:nvGraphicFramePr>
          <p:cNvPr id="46105" name="Group 25"/>
          <p:cNvGraphicFramePr>
            <a:graphicFrameLocks noGrp="1"/>
          </p:cNvGraphicFramePr>
          <p:nvPr/>
        </p:nvGraphicFramePr>
        <p:xfrm>
          <a:off x="0" y="-247046750"/>
          <a:ext cx="208280" cy="500954040"/>
        </p:xfrm>
        <a:graphic>
          <a:graphicData uri="http://schemas.openxmlformats.org/drawingml/2006/table">
            <a:tbl>
              <a:tblPr/>
              <a:tblGrid>
                <a:gridCol w="208280"/>
              </a:tblGrid>
              <a:tr h="41925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t>
                      </a:r>
                      <a:r>
                        <a:rPr kumimoji="0" lang="en-US" sz="22500" b="0" i="0" u="none" strike="noStrike" cap="none" normalizeH="0" baseline="0" smtClean="0">
                          <a:ln>
                            <a:noFill/>
                          </a:ln>
                          <a:solidFill>
                            <a:schemeClr val="tx1"/>
                          </a:solidFill>
                          <a:effectLst/>
                          <a:latin typeface="Arial" charset="0"/>
                        </a:rPr>
                        <a:t> </a:t>
                      </a:r>
                      <a:r>
                        <a:rPr kumimoji="0" lang="en-US" sz="1000" b="0" i="0" u="none" strike="noStrike" cap="none" normalizeH="0" baseline="0" smtClean="0">
                          <a:ln>
                            <a:noFill/>
                          </a:ln>
                          <a:solidFill>
                            <a:schemeClr val="tx1"/>
                          </a:solidFill>
                          <a:effectLst/>
                          <a:latin typeface="Arial" charset="0"/>
                        </a:rPr>
                        <a:t>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rgbClr val="336633"/>
                          </a:solidFill>
                          <a:effectLst/>
                          <a:latin typeface="Arial" charset="0"/>
                          <a:hlinkClick r:id="rId2"/>
                        </a:rPr>
                        <a:t>Next Page</a:t>
                      </a: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r>
                        <a:rPr kumimoji="0" lang="en-US" sz="1000" b="0" i="0" u="none" strike="noStrike" cap="none" normalizeH="0" baseline="0" smtClean="0">
                          <a:ln>
                            <a:noFill/>
                          </a:ln>
                          <a:solidFill>
                            <a:schemeClr val="tx1"/>
                          </a:solidFill>
                          <a:effectLst/>
                          <a:latin typeface="Arial" charset="0"/>
                        </a:rPr>
                        <a:t/>
                      </a:r>
                      <a:br>
                        <a:rPr kumimoji="0" lang="en-US" sz="1000" b="0" i="0" u="none" strike="noStrike" cap="none" normalizeH="0" baseline="0" smtClean="0">
                          <a:ln>
                            <a:noFill/>
                          </a:ln>
                          <a:solidFill>
                            <a:schemeClr val="tx1"/>
                          </a:solidFill>
                          <a:effectLst/>
                          <a:latin typeface="Arial" charset="0"/>
                        </a:rPr>
                      </a:br>
                      <a:endParaRPr kumimoji="0" lang="en-US" sz="10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r>
            </a:tbl>
          </a:graphicData>
        </a:graphic>
      </p:graphicFrame>
      <p:pic>
        <p:nvPicPr>
          <p:cNvPr id="43013" name="Picture 6" descr="February 26, 2001"/>
          <p:cNvPicPr>
            <a:picLocks noChangeAspect="1" noChangeArrowheads="1"/>
          </p:cNvPicPr>
          <p:nvPr/>
        </p:nvPicPr>
        <p:blipFill>
          <a:blip r:embed="rId3" cstate="print"/>
          <a:srcRect/>
          <a:stretch>
            <a:fillRect/>
          </a:stretch>
        </p:blipFill>
        <p:spPr bwMode="auto">
          <a:xfrm>
            <a:off x="90488" y="-246543513"/>
            <a:ext cx="4762500" cy="3571875"/>
          </a:xfrm>
          <a:prstGeom prst="rect">
            <a:avLst/>
          </a:prstGeom>
          <a:noFill/>
          <a:ln w="9525">
            <a:noFill/>
            <a:miter lim="800000"/>
            <a:headEnd/>
            <a:tailEnd/>
          </a:ln>
        </p:spPr>
      </p:pic>
      <p:pic>
        <p:nvPicPr>
          <p:cNvPr id="43014" name="Picture 7" descr="February 26, 2001"/>
          <p:cNvPicPr>
            <a:picLocks noChangeAspect="1" noChangeArrowheads="1"/>
          </p:cNvPicPr>
          <p:nvPr/>
        </p:nvPicPr>
        <p:blipFill>
          <a:blip r:embed="rId4" cstate="print"/>
          <a:srcRect/>
          <a:stretch>
            <a:fillRect/>
          </a:stretch>
        </p:blipFill>
        <p:spPr bwMode="auto">
          <a:xfrm>
            <a:off x="90488" y="-201204513"/>
            <a:ext cx="4762500" cy="3571875"/>
          </a:xfrm>
          <a:prstGeom prst="rect">
            <a:avLst/>
          </a:prstGeom>
          <a:noFill/>
          <a:ln w="9525">
            <a:noFill/>
            <a:miter lim="800000"/>
            <a:headEnd/>
            <a:tailEnd/>
          </a:ln>
        </p:spPr>
      </p:pic>
      <p:pic>
        <p:nvPicPr>
          <p:cNvPr id="43015" name="Picture 8" descr="February 27, 2001"/>
          <p:cNvPicPr>
            <a:picLocks noChangeAspect="1" noChangeArrowheads="1"/>
          </p:cNvPicPr>
          <p:nvPr/>
        </p:nvPicPr>
        <p:blipFill>
          <a:blip r:embed="rId5" cstate="print"/>
          <a:srcRect/>
          <a:stretch>
            <a:fillRect/>
          </a:stretch>
        </p:blipFill>
        <p:spPr bwMode="auto">
          <a:xfrm>
            <a:off x="90488" y="-155865513"/>
            <a:ext cx="4762500" cy="3571875"/>
          </a:xfrm>
          <a:prstGeom prst="rect">
            <a:avLst/>
          </a:prstGeom>
          <a:noFill/>
          <a:ln w="9525">
            <a:noFill/>
            <a:miter lim="800000"/>
            <a:headEnd/>
            <a:tailEnd/>
          </a:ln>
        </p:spPr>
      </p:pic>
      <p:pic>
        <p:nvPicPr>
          <p:cNvPr id="43016" name="Picture 9" descr="February 27, 2001"/>
          <p:cNvPicPr>
            <a:picLocks noChangeAspect="1" noChangeArrowheads="1"/>
          </p:cNvPicPr>
          <p:nvPr/>
        </p:nvPicPr>
        <p:blipFill>
          <a:blip r:embed="rId6" cstate="print"/>
          <a:srcRect/>
          <a:stretch>
            <a:fillRect/>
          </a:stretch>
        </p:blipFill>
        <p:spPr bwMode="auto">
          <a:xfrm>
            <a:off x="90488" y="-110526513"/>
            <a:ext cx="4762500" cy="3571875"/>
          </a:xfrm>
          <a:prstGeom prst="rect">
            <a:avLst/>
          </a:prstGeom>
          <a:noFill/>
          <a:ln w="9525">
            <a:noFill/>
            <a:miter lim="800000"/>
            <a:headEnd/>
            <a:tailEnd/>
          </a:ln>
        </p:spPr>
      </p:pic>
      <p:pic>
        <p:nvPicPr>
          <p:cNvPr id="43017" name="Picture 10" descr="February 28, 2001"/>
          <p:cNvPicPr>
            <a:picLocks noChangeAspect="1" noChangeArrowheads="1"/>
          </p:cNvPicPr>
          <p:nvPr/>
        </p:nvPicPr>
        <p:blipFill>
          <a:blip r:embed="rId7" cstate="print"/>
          <a:srcRect/>
          <a:stretch>
            <a:fillRect/>
          </a:stretch>
        </p:blipFill>
        <p:spPr bwMode="auto">
          <a:xfrm>
            <a:off x="90488" y="-65187513"/>
            <a:ext cx="4762500" cy="3571875"/>
          </a:xfrm>
          <a:prstGeom prst="rect">
            <a:avLst/>
          </a:prstGeom>
          <a:noFill/>
          <a:ln w="9525">
            <a:noFill/>
            <a:miter lim="800000"/>
            <a:headEnd/>
            <a:tailEnd/>
          </a:ln>
        </p:spPr>
      </p:pic>
      <p:pic>
        <p:nvPicPr>
          <p:cNvPr id="43018" name="Picture 11" descr="February 28, 2001"/>
          <p:cNvPicPr>
            <a:picLocks noChangeAspect="1" noChangeArrowheads="1"/>
          </p:cNvPicPr>
          <p:nvPr/>
        </p:nvPicPr>
        <p:blipFill>
          <a:blip r:embed="rId8" cstate="print"/>
          <a:srcRect/>
          <a:stretch>
            <a:fillRect/>
          </a:stretch>
        </p:blipFill>
        <p:spPr bwMode="auto">
          <a:xfrm>
            <a:off x="90488" y="-19848513"/>
            <a:ext cx="4762500" cy="3571875"/>
          </a:xfrm>
          <a:prstGeom prst="rect">
            <a:avLst/>
          </a:prstGeom>
          <a:noFill/>
          <a:ln w="9525">
            <a:noFill/>
            <a:miter lim="800000"/>
            <a:headEnd/>
            <a:tailEnd/>
          </a:ln>
        </p:spPr>
      </p:pic>
      <p:pic>
        <p:nvPicPr>
          <p:cNvPr id="43019" name="Picture 12" descr="February 28, 2001"/>
          <p:cNvPicPr>
            <a:picLocks noChangeAspect="1" noChangeArrowheads="1"/>
          </p:cNvPicPr>
          <p:nvPr/>
        </p:nvPicPr>
        <p:blipFill>
          <a:blip r:embed="rId9" cstate="print"/>
          <a:srcRect/>
          <a:stretch>
            <a:fillRect/>
          </a:stretch>
        </p:blipFill>
        <p:spPr bwMode="auto">
          <a:xfrm>
            <a:off x="90488" y="25490488"/>
            <a:ext cx="4762500" cy="3571875"/>
          </a:xfrm>
          <a:prstGeom prst="rect">
            <a:avLst/>
          </a:prstGeom>
          <a:noFill/>
          <a:ln w="9525">
            <a:noFill/>
            <a:miter lim="800000"/>
            <a:headEnd/>
            <a:tailEnd/>
          </a:ln>
        </p:spPr>
      </p:pic>
      <p:pic>
        <p:nvPicPr>
          <p:cNvPr id="43020" name="Picture 13" descr="February 28, 2001"/>
          <p:cNvPicPr>
            <a:picLocks noChangeAspect="1" noChangeArrowheads="1"/>
          </p:cNvPicPr>
          <p:nvPr/>
        </p:nvPicPr>
        <p:blipFill>
          <a:blip r:embed="rId10" cstate="print"/>
          <a:srcRect/>
          <a:stretch>
            <a:fillRect/>
          </a:stretch>
        </p:blipFill>
        <p:spPr bwMode="auto">
          <a:xfrm>
            <a:off x="90488" y="70829488"/>
            <a:ext cx="4762500" cy="3571875"/>
          </a:xfrm>
          <a:prstGeom prst="rect">
            <a:avLst/>
          </a:prstGeom>
          <a:noFill/>
          <a:ln w="9525">
            <a:noFill/>
            <a:miter lim="800000"/>
            <a:headEnd/>
            <a:tailEnd/>
          </a:ln>
        </p:spPr>
      </p:pic>
      <p:pic>
        <p:nvPicPr>
          <p:cNvPr id="43021" name="Picture 14" descr="February 28, 2001"/>
          <p:cNvPicPr>
            <a:picLocks noChangeAspect="1" noChangeArrowheads="1"/>
          </p:cNvPicPr>
          <p:nvPr/>
        </p:nvPicPr>
        <p:blipFill>
          <a:blip r:embed="rId11" cstate="print"/>
          <a:srcRect/>
          <a:stretch>
            <a:fillRect/>
          </a:stretch>
        </p:blipFill>
        <p:spPr bwMode="auto">
          <a:xfrm>
            <a:off x="90488" y="116168488"/>
            <a:ext cx="4762500" cy="3571875"/>
          </a:xfrm>
          <a:prstGeom prst="rect">
            <a:avLst/>
          </a:prstGeom>
          <a:noFill/>
          <a:ln w="9525">
            <a:noFill/>
            <a:miter lim="800000"/>
            <a:headEnd/>
            <a:tailEnd/>
          </a:ln>
        </p:spPr>
      </p:pic>
      <p:pic>
        <p:nvPicPr>
          <p:cNvPr id="43022" name="Picture 15" descr="March 1, 2001"/>
          <p:cNvPicPr>
            <a:picLocks noChangeAspect="1" noChangeArrowheads="1"/>
          </p:cNvPicPr>
          <p:nvPr/>
        </p:nvPicPr>
        <p:blipFill>
          <a:blip r:embed="rId12" cstate="print"/>
          <a:srcRect/>
          <a:stretch>
            <a:fillRect/>
          </a:stretch>
        </p:blipFill>
        <p:spPr bwMode="auto">
          <a:xfrm>
            <a:off x="90488" y="161507488"/>
            <a:ext cx="4762500" cy="3571875"/>
          </a:xfrm>
          <a:prstGeom prst="rect">
            <a:avLst/>
          </a:prstGeom>
          <a:noFill/>
          <a:ln w="9525">
            <a:noFill/>
            <a:miter lim="800000"/>
            <a:headEnd/>
            <a:tailEnd/>
          </a:ln>
        </p:spPr>
      </p:pic>
      <p:pic>
        <p:nvPicPr>
          <p:cNvPr id="43023" name="Picture 16" descr="March 1, 2001"/>
          <p:cNvPicPr>
            <a:picLocks noChangeAspect="1" noChangeArrowheads="1"/>
          </p:cNvPicPr>
          <p:nvPr/>
        </p:nvPicPr>
        <p:blipFill>
          <a:blip r:embed="rId13" cstate="print"/>
          <a:srcRect/>
          <a:stretch>
            <a:fillRect/>
          </a:stretch>
        </p:blipFill>
        <p:spPr bwMode="auto">
          <a:xfrm>
            <a:off x="90488" y="206846488"/>
            <a:ext cx="4762500" cy="3571875"/>
          </a:xfrm>
          <a:prstGeom prst="rect">
            <a:avLst/>
          </a:prstGeom>
          <a:noFill/>
          <a:ln w="9525">
            <a:noFill/>
            <a:miter lim="800000"/>
            <a:headEnd/>
            <a:tailEnd/>
          </a:ln>
        </p:spPr>
      </p:pic>
      <p:pic>
        <p:nvPicPr>
          <p:cNvPr id="46107" name="Picture 27" descr="February 22, 2001"/>
          <p:cNvPicPr>
            <a:picLocks noChangeAspect="1" noChangeArrowheads="1"/>
          </p:cNvPicPr>
          <p:nvPr/>
        </p:nvPicPr>
        <p:blipFill>
          <a:blip r:embed="rId14" cstate="print"/>
          <a:srcRect/>
          <a:stretch>
            <a:fillRect/>
          </a:stretch>
        </p:blipFill>
        <p:spPr bwMode="auto">
          <a:xfrm>
            <a:off x="228600" y="228600"/>
            <a:ext cx="4762500" cy="3571875"/>
          </a:xfrm>
          <a:prstGeom prst="rect">
            <a:avLst/>
          </a:prstGeom>
          <a:noFill/>
          <a:ln w="9525">
            <a:noFill/>
            <a:miter lim="800000"/>
            <a:headEnd/>
            <a:tailEnd/>
          </a:ln>
        </p:spPr>
      </p:pic>
      <p:pic>
        <p:nvPicPr>
          <p:cNvPr id="46109" name="Picture 29" descr="February 26, 2001"/>
          <p:cNvPicPr>
            <a:picLocks noChangeAspect="1" noChangeArrowheads="1"/>
          </p:cNvPicPr>
          <p:nvPr/>
        </p:nvPicPr>
        <p:blipFill>
          <a:blip r:embed="rId3" cstate="print"/>
          <a:srcRect/>
          <a:stretch>
            <a:fillRect/>
          </a:stretch>
        </p:blipFill>
        <p:spPr bwMode="auto">
          <a:xfrm>
            <a:off x="4229100" y="3133725"/>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6107"/>
                                        </p:tgtEl>
                                        <p:attrNameLst>
                                          <p:attrName>style.visibility</p:attrName>
                                        </p:attrNameLst>
                                      </p:cBhvr>
                                      <p:to>
                                        <p:strVal val="visible"/>
                                      </p:to>
                                    </p:set>
                                    <p:anim calcmode="lin" valueType="num">
                                      <p:cBhvr>
                                        <p:cTn id="7" dur="1000" fill="hold"/>
                                        <p:tgtEl>
                                          <p:spTgt spid="46107"/>
                                        </p:tgtEl>
                                        <p:attrNameLst>
                                          <p:attrName>ppt_w</p:attrName>
                                        </p:attrNameLst>
                                      </p:cBhvr>
                                      <p:tavLst>
                                        <p:tav tm="0">
                                          <p:val>
                                            <p:strVal val="#ppt_w*0.70"/>
                                          </p:val>
                                        </p:tav>
                                        <p:tav tm="100000">
                                          <p:val>
                                            <p:strVal val="#ppt_w"/>
                                          </p:val>
                                        </p:tav>
                                      </p:tavLst>
                                    </p:anim>
                                    <p:anim calcmode="lin" valueType="num">
                                      <p:cBhvr>
                                        <p:cTn id="8" dur="1000" fill="hold"/>
                                        <p:tgtEl>
                                          <p:spTgt spid="46107"/>
                                        </p:tgtEl>
                                        <p:attrNameLst>
                                          <p:attrName>ppt_h</p:attrName>
                                        </p:attrNameLst>
                                      </p:cBhvr>
                                      <p:tavLst>
                                        <p:tav tm="0">
                                          <p:val>
                                            <p:strVal val="#ppt_h"/>
                                          </p:val>
                                        </p:tav>
                                        <p:tav tm="100000">
                                          <p:val>
                                            <p:strVal val="#ppt_h"/>
                                          </p:val>
                                        </p:tav>
                                      </p:tavLst>
                                    </p:anim>
                                    <p:animEffect transition="in" filter="fade">
                                      <p:cBhvr>
                                        <p:cTn id="9" dur="1000"/>
                                        <p:tgtEl>
                                          <p:spTgt spid="4610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6109"/>
                                        </p:tgtEl>
                                        <p:attrNameLst>
                                          <p:attrName>style.visibility</p:attrName>
                                        </p:attrNameLst>
                                      </p:cBhvr>
                                      <p:to>
                                        <p:strVal val="visible"/>
                                      </p:to>
                                    </p:set>
                                    <p:anim calcmode="lin" valueType="num">
                                      <p:cBhvr>
                                        <p:cTn id="14" dur="1000" fill="hold"/>
                                        <p:tgtEl>
                                          <p:spTgt spid="46109"/>
                                        </p:tgtEl>
                                        <p:attrNameLst>
                                          <p:attrName>ppt_w</p:attrName>
                                        </p:attrNameLst>
                                      </p:cBhvr>
                                      <p:tavLst>
                                        <p:tav tm="0">
                                          <p:val>
                                            <p:strVal val="#ppt_w*0.70"/>
                                          </p:val>
                                        </p:tav>
                                        <p:tav tm="100000">
                                          <p:val>
                                            <p:strVal val="#ppt_w"/>
                                          </p:val>
                                        </p:tav>
                                      </p:tavLst>
                                    </p:anim>
                                    <p:anim calcmode="lin" valueType="num">
                                      <p:cBhvr>
                                        <p:cTn id="15" dur="1000" fill="hold"/>
                                        <p:tgtEl>
                                          <p:spTgt spid="46109"/>
                                        </p:tgtEl>
                                        <p:attrNameLst>
                                          <p:attrName>ppt_h</p:attrName>
                                        </p:attrNameLst>
                                      </p:cBhvr>
                                      <p:tavLst>
                                        <p:tav tm="0">
                                          <p:val>
                                            <p:strVal val="#ppt_h"/>
                                          </p:val>
                                        </p:tav>
                                        <p:tav tm="100000">
                                          <p:val>
                                            <p:strVal val="#ppt_h"/>
                                          </p:val>
                                        </p:tav>
                                      </p:tavLst>
                                    </p:anim>
                                    <p:animEffect transition="in" filter="fade">
                                      <p:cBhvr>
                                        <p:cTn id="16" dur="1000"/>
                                        <p:tgtEl>
                                          <p:spTgt spid="46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9" name="Picture 5" descr="February 26, 2001"/>
          <p:cNvPicPr>
            <a:picLocks noChangeAspect="1" noChangeArrowheads="1"/>
          </p:cNvPicPr>
          <p:nvPr/>
        </p:nvPicPr>
        <p:blipFill>
          <a:blip r:embed="rId2" cstate="print"/>
          <a:srcRect/>
          <a:stretch>
            <a:fillRect/>
          </a:stretch>
        </p:blipFill>
        <p:spPr bwMode="auto">
          <a:xfrm>
            <a:off x="228600" y="228600"/>
            <a:ext cx="4762500" cy="3571875"/>
          </a:xfrm>
          <a:prstGeom prst="rect">
            <a:avLst/>
          </a:prstGeom>
          <a:noFill/>
          <a:ln w="9525">
            <a:noFill/>
            <a:miter lim="800000"/>
            <a:headEnd/>
            <a:tailEnd/>
          </a:ln>
        </p:spPr>
      </p:pic>
      <p:pic>
        <p:nvPicPr>
          <p:cNvPr id="47111" name="Picture 7" descr="February 27, 2001"/>
          <p:cNvPicPr>
            <a:picLocks noChangeAspect="1" noChangeArrowheads="1"/>
          </p:cNvPicPr>
          <p:nvPr/>
        </p:nvPicPr>
        <p:blipFill>
          <a:blip r:embed="rId3" cstate="print"/>
          <a:srcRect/>
          <a:stretch>
            <a:fillRect/>
          </a:stretch>
        </p:blipFill>
        <p:spPr bwMode="auto">
          <a:xfrm>
            <a:off x="4114800" y="30480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1000" fill="hold"/>
                                        <p:tgtEl>
                                          <p:spTgt spid="47109"/>
                                        </p:tgtEl>
                                        <p:attrNameLst>
                                          <p:attrName>ppt_w</p:attrName>
                                        </p:attrNameLst>
                                      </p:cBhvr>
                                      <p:tavLst>
                                        <p:tav tm="0">
                                          <p:val>
                                            <p:strVal val="#ppt_w*0.70"/>
                                          </p:val>
                                        </p:tav>
                                        <p:tav tm="100000">
                                          <p:val>
                                            <p:strVal val="#ppt_w"/>
                                          </p:val>
                                        </p:tav>
                                      </p:tavLst>
                                    </p:anim>
                                    <p:anim calcmode="lin" valueType="num">
                                      <p:cBhvr>
                                        <p:cTn id="8" dur="1000" fill="hold"/>
                                        <p:tgtEl>
                                          <p:spTgt spid="47109"/>
                                        </p:tgtEl>
                                        <p:attrNameLst>
                                          <p:attrName>ppt_h</p:attrName>
                                        </p:attrNameLst>
                                      </p:cBhvr>
                                      <p:tavLst>
                                        <p:tav tm="0">
                                          <p:val>
                                            <p:strVal val="#ppt_h"/>
                                          </p:val>
                                        </p:tav>
                                        <p:tav tm="100000">
                                          <p:val>
                                            <p:strVal val="#ppt_h"/>
                                          </p:val>
                                        </p:tav>
                                      </p:tavLst>
                                    </p:anim>
                                    <p:animEffect transition="in" filter="fade">
                                      <p:cBhvr>
                                        <p:cTn id="9" dur="1000"/>
                                        <p:tgtEl>
                                          <p:spTgt spid="4710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7111"/>
                                        </p:tgtEl>
                                        <p:attrNameLst>
                                          <p:attrName>style.visibility</p:attrName>
                                        </p:attrNameLst>
                                      </p:cBhvr>
                                      <p:to>
                                        <p:strVal val="visible"/>
                                      </p:to>
                                    </p:set>
                                    <p:anim calcmode="lin" valueType="num">
                                      <p:cBhvr>
                                        <p:cTn id="14" dur="1000" fill="hold"/>
                                        <p:tgtEl>
                                          <p:spTgt spid="47111"/>
                                        </p:tgtEl>
                                        <p:attrNameLst>
                                          <p:attrName>ppt_w</p:attrName>
                                        </p:attrNameLst>
                                      </p:cBhvr>
                                      <p:tavLst>
                                        <p:tav tm="0">
                                          <p:val>
                                            <p:strVal val="#ppt_w*0.70"/>
                                          </p:val>
                                        </p:tav>
                                        <p:tav tm="100000">
                                          <p:val>
                                            <p:strVal val="#ppt_w"/>
                                          </p:val>
                                        </p:tav>
                                      </p:tavLst>
                                    </p:anim>
                                    <p:anim calcmode="lin" valueType="num">
                                      <p:cBhvr>
                                        <p:cTn id="15" dur="1000" fill="hold"/>
                                        <p:tgtEl>
                                          <p:spTgt spid="47111"/>
                                        </p:tgtEl>
                                        <p:attrNameLst>
                                          <p:attrName>ppt_h</p:attrName>
                                        </p:attrNameLst>
                                      </p:cBhvr>
                                      <p:tavLst>
                                        <p:tav tm="0">
                                          <p:val>
                                            <p:strVal val="#ppt_h"/>
                                          </p:val>
                                        </p:tav>
                                        <p:tav tm="100000">
                                          <p:val>
                                            <p:strVal val="#ppt_h"/>
                                          </p:val>
                                        </p:tav>
                                      </p:tavLst>
                                    </p:anim>
                                    <p:animEffect transition="in" filter="fade">
                                      <p:cBhvr>
                                        <p:cTn id="16" dur="1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3" name="Picture 5" descr="February 27, 2001"/>
          <p:cNvPicPr>
            <a:picLocks noChangeAspect="1" noChangeArrowheads="1"/>
          </p:cNvPicPr>
          <p:nvPr/>
        </p:nvPicPr>
        <p:blipFill>
          <a:blip r:embed="rId2" cstate="print"/>
          <a:srcRect/>
          <a:stretch>
            <a:fillRect/>
          </a:stretch>
        </p:blipFill>
        <p:spPr bwMode="auto">
          <a:xfrm>
            <a:off x="228600" y="228600"/>
            <a:ext cx="4762500" cy="3571875"/>
          </a:xfrm>
          <a:prstGeom prst="rect">
            <a:avLst/>
          </a:prstGeom>
          <a:noFill/>
          <a:ln w="9525">
            <a:noFill/>
            <a:miter lim="800000"/>
            <a:headEnd/>
            <a:tailEnd/>
          </a:ln>
        </p:spPr>
      </p:pic>
      <p:pic>
        <p:nvPicPr>
          <p:cNvPr id="48135" name="Picture 7" descr="February 28, 2001"/>
          <p:cNvPicPr>
            <a:picLocks noChangeAspect="1" noChangeArrowheads="1"/>
          </p:cNvPicPr>
          <p:nvPr/>
        </p:nvPicPr>
        <p:blipFill>
          <a:blip r:embed="rId3" cstate="print"/>
          <a:srcRect/>
          <a:stretch>
            <a:fillRect/>
          </a:stretch>
        </p:blipFill>
        <p:spPr bwMode="auto">
          <a:xfrm>
            <a:off x="4114800" y="30480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strVal val="#ppt_w*0.70"/>
                                          </p:val>
                                        </p:tav>
                                        <p:tav tm="100000">
                                          <p:val>
                                            <p:strVal val="#ppt_w"/>
                                          </p:val>
                                        </p:tav>
                                      </p:tavLst>
                                    </p:anim>
                                    <p:anim calcmode="lin" valueType="num">
                                      <p:cBhvr>
                                        <p:cTn id="8" dur="1000" fill="hold"/>
                                        <p:tgtEl>
                                          <p:spTgt spid="48133"/>
                                        </p:tgtEl>
                                        <p:attrNameLst>
                                          <p:attrName>ppt_h</p:attrName>
                                        </p:attrNameLst>
                                      </p:cBhvr>
                                      <p:tavLst>
                                        <p:tav tm="0">
                                          <p:val>
                                            <p:strVal val="#ppt_h"/>
                                          </p:val>
                                        </p:tav>
                                        <p:tav tm="100000">
                                          <p:val>
                                            <p:strVal val="#ppt_h"/>
                                          </p:val>
                                        </p:tav>
                                      </p:tavLst>
                                    </p:anim>
                                    <p:animEffect transition="in" filter="fade">
                                      <p:cBhvr>
                                        <p:cTn id="9" dur="1000"/>
                                        <p:tgtEl>
                                          <p:spTgt spid="4813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48135"/>
                                        </p:tgtEl>
                                        <p:attrNameLst>
                                          <p:attrName>style.visibility</p:attrName>
                                        </p:attrNameLst>
                                      </p:cBhvr>
                                      <p:to>
                                        <p:strVal val="visible"/>
                                      </p:to>
                                    </p:set>
                                    <p:anim calcmode="lin" valueType="num">
                                      <p:cBhvr>
                                        <p:cTn id="13" dur="1000" fill="hold"/>
                                        <p:tgtEl>
                                          <p:spTgt spid="48135"/>
                                        </p:tgtEl>
                                        <p:attrNameLst>
                                          <p:attrName>ppt_w</p:attrName>
                                        </p:attrNameLst>
                                      </p:cBhvr>
                                      <p:tavLst>
                                        <p:tav tm="0">
                                          <p:val>
                                            <p:strVal val="#ppt_w*0.70"/>
                                          </p:val>
                                        </p:tav>
                                        <p:tav tm="100000">
                                          <p:val>
                                            <p:strVal val="#ppt_w"/>
                                          </p:val>
                                        </p:tav>
                                      </p:tavLst>
                                    </p:anim>
                                    <p:anim calcmode="lin" valueType="num">
                                      <p:cBhvr>
                                        <p:cTn id="14" dur="1000" fill="hold"/>
                                        <p:tgtEl>
                                          <p:spTgt spid="48135"/>
                                        </p:tgtEl>
                                        <p:attrNameLst>
                                          <p:attrName>ppt_h</p:attrName>
                                        </p:attrNameLst>
                                      </p:cBhvr>
                                      <p:tavLst>
                                        <p:tav tm="0">
                                          <p:val>
                                            <p:strVal val="#ppt_h"/>
                                          </p:val>
                                        </p:tav>
                                        <p:tav tm="100000">
                                          <p:val>
                                            <p:strVal val="#ppt_h"/>
                                          </p:val>
                                        </p:tav>
                                      </p:tavLst>
                                    </p:anim>
                                    <p:animEffect transition="in" filter="fade">
                                      <p:cBhvr>
                                        <p:cTn id="15" dur="1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5" descr="February 28, 2001"/>
          <p:cNvPicPr>
            <a:picLocks noChangeAspect="1" noChangeArrowheads="1"/>
          </p:cNvPicPr>
          <p:nvPr/>
        </p:nvPicPr>
        <p:blipFill>
          <a:blip r:embed="rId2" cstate="print"/>
          <a:srcRect/>
          <a:stretch>
            <a:fillRect/>
          </a:stretch>
        </p:blipFill>
        <p:spPr bwMode="auto">
          <a:xfrm>
            <a:off x="304800" y="228600"/>
            <a:ext cx="4762500" cy="3571875"/>
          </a:xfrm>
          <a:prstGeom prst="rect">
            <a:avLst/>
          </a:prstGeom>
          <a:noFill/>
          <a:ln w="9525">
            <a:noFill/>
            <a:miter lim="800000"/>
            <a:headEnd/>
            <a:tailEnd/>
          </a:ln>
        </p:spPr>
      </p:pic>
      <p:pic>
        <p:nvPicPr>
          <p:cNvPr id="46083" name="Picture 7" descr="February 28, 2001"/>
          <p:cNvPicPr>
            <a:picLocks noChangeAspect="1" noChangeArrowheads="1"/>
          </p:cNvPicPr>
          <p:nvPr/>
        </p:nvPicPr>
        <p:blipFill>
          <a:blip r:embed="rId3" cstate="print"/>
          <a:srcRect/>
          <a:stretch>
            <a:fillRect/>
          </a:stretch>
        </p:blipFill>
        <p:spPr bwMode="auto">
          <a:xfrm>
            <a:off x="4038600" y="2895600"/>
            <a:ext cx="4762500"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81" name="Picture 5" descr="March 1, 2001"/>
          <p:cNvPicPr>
            <a:picLocks noChangeAspect="1" noChangeArrowheads="1"/>
          </p:cNvPicPr>
          <p:nvPr/>
        </p:nvPicPr>
        <p:blipFill>
          <a:blip r:embed="rId2" cstate="print"/>
          <a:srcRect/>
          <a:stretch>
            <a:fillRect/>
          </a:stretch>
        </p:blipFill>
        <p:spPr bwMode="auto">
          <a:xfrm>
            <a:off x="304800" y="381000"/>
            <a:ext cx="4762500" cy="3571875"/>
          </a:xfrm>
          <a:prstGeom prst="rect">
            <a:avLst/>
          </a:prstGeom>
          <a:noFill/>
          <a:ln w="9525">
            <a:noFill/>
            <a:miter lim="800000"/>
            <a:headEnd/>
            <a:tailEnd/>
          </a:ln>
        </p:spPr>
      </p:pic>
      <p:pic>
        <p:nvPicPr>
          <p:cNvPr id="50183" name="Picture 7" descr="March 2, 2001"/>
          <p:cNvPicPr>
            <a:picLocks noChangeAspect="1" noChangeArrowheads="1"/>
          </p:cNvPicPr>
          <p:nvPr/>
        </p:nvPicPr>
        <p:blipFill>
          <a:blip r:embed="rId3" cstate="print"/>
          <a:srcRect/>
          <a:stretch>
            <a:fillRect/>
          </a:stretch>
        </p:blipFill>
        <p:spPr bwMode="auto">
          <a:xfrm>
            <a:off x="4114800" y="29718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0181"/>
                                        </p:tgtEl>
                                        <p:attrNameLst>
                                          <p:attrName>style.visibility</p:attrName>
                                        </p:attrNameLst>
                                      </p:cBhvr>
                                      <p:to>
                                        <p:strVal val="visible"/>
                                      </p:to>
                                    </p:set>
                                    <p:anim calcmode="lin" valueType="num">
                                      <p:cBhvr>
                                        <p:cTn id="7" dur="1000" fill="hold"/>
                                        <p:tgtEl>
                                          <p:spTgt spid="50181"/>
                                        </p:tgtEl>
                                        <p:attrNameLst>
                                          <p:attrName>ppt_w</p:attrName>
                                        </p:attrNameLst>
                                      </p:cBhvr>
                                      <p:tavLst>
                                        <p:tav tm="0">
                                          <p:val>
                                            <p:strVal val="#ppt_w*0.70"/>
                                          </p:val>
                                        </p:tav>
                                        <p:tav tm="100000">
                                          <p:val>
                                            <p:strVal val="#ppt_w"/>
                                          </p:val>
                                        </p:tav>
                                      </p:tavLst>
                                    </p:anim>
                                    <p:anim calcmode="lin" valueType="num">
                                      <p:cBhvr>
                                        <p:cTn id="8" dur="1000" fill="hold"/>
                                        <p:tgtEl>
                                          <p:spTgt spid="50181"/>
                                        </p:tgtEl>
                                        <p:attrNameLst>
                                          <p:attrName>ppt_h</p:attrName>
                                        </p:attrNameLst>
                                      </p:cBhvr>
                                      <p:tavLst>
                                        <p:tav tm="0">
                                          <p:val>
                                            <p:strVal val="#ppt_h"/>
                                          </p:val>
                                        </p:tav>
                                        <p:tav tm="100000">
                                          <p:val>
                                            <p:strVal val="#ppt_h"/>
                                          </p:val>
                                        </p:tav>
                                      </p:tavLst>
                                    </p:anim>
                                    <p:animEffect transition="in" filter="fade">
                                      <p:cBhvr>
                                        <p:cTn id="9" dur="1000"/>
                                        <p:tgtEl>
                                          <p:spTgt spid="50181"/>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0183"/>
                                        </p:tgtEl>
                                        <p:attrNameLst>
                                          <p:attrName>style.visibility</p:attrName>
                                        </p:attrNameLst>
                                      </p:cBhvr>
                                      <p:to>
                                        <p:strVal val="visible"/>
                                      </p:to>
                                    </p:set>
                                    <p:anim calcmode="lin" valueType="num">
                                      <p:cBhvr>
                                        <p:cTn id="13" dur="1000" fill="hold"/>
                                        <p:tgtEl>
                                          <p:spTgt spid="50183"/>
                                        </p:tgtEl>
                                        <p:attrNameLst>
                                          <p:attrName>ppt_w</p:attrName>
                                        </p:attrNameLst>
                                      </p:cBhvr>
                                      <p:tavLst>
                                        <p:tav tm="0">
                                          <p:val>
                                            <p:strVal val="#ppt_w*0.70"/>
                                          </p:val>
                                        </p:tav>
                                        <p:tav tm="100000">
                                          <p:val>
                                            <p:strVal val="#ppt_w"/>
                                          </p:val>
                                        </p:tav>
                                      </p:tavLst>
                                    </p:anim>
                                    <p:anim calcmode="lin" valueType="num">
                                      <p:cBhvr>
                                        <p:cTn id="14" dur="1000" fill="hold"/>
                                        <p:tgtEl>
                                          <p:spTgt spid="50183"/>
                                        </p:tgtEl>
                                        <p:attrNameLst>
                                          <p:attrName>ppt_h</p:attrName>
                                        </p:attrNameLst>
                                      </p:cBhvr>
                                      <p:tavLst>
                                        <p:tav tm="0">
                                          <p:val>
                                            <p:strVal val="#ppt_h"/>
                                          </p:val>
                                        </p:tav>
                                        <p:tav tm="100000">
                                          <p:val>
                                            <p:strVal val="#ppt_h"/>
                                          </p:val>
                                        </p:tav>
                                      </p:tavLst>
                                    </p:anim>
                                    <p:animEffect transition="in" filter="fade">
                                      <p:cBhvr>
                                        <p:cTn id="15" dur="1000"/>
                                        <p:tgtEl>
                                          <p:spTgt spid="5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3" name="Picture 5" descr="March 6, 2001"/>
          <p:cNvPicPr>
            <a:picLocks noChangeAspect="1" noChangeArrowheads="1"/>
          </p:cNvPicPr>
          <p:nvPr/>
        </p:nvPicPr>
        <p:blipFill>
          <a:blip r:embed="rId2" cstate="print"/>
          <a:srcRect/>
          <a:stretch>
            <a:fillRect/>
          </a:stretch>
        </p:blipFill>
        <p:spPr bwMode="auto">
          <a:xfrm>
            <a:off x="304800" y="381000"/>
            <a:ext cx="4762500" cy="3571875"/>
          </a:xfrm>
          <a:prstGeom prst="rect">
            <a:avLst/>
          </a:prstGeom>
          <a:noFill/>
          <a:ln w="9525">
            <a:noFill/>
            <a:miter lim="800000"/>
            <a:headEnd/>
            <a:tailEnd/>
          </a:ln>
        </p:spPr>
      </p:pic>
      <p:pic>
        <p:nvPicPr>
          <p:cNvPr id="53255" name="Picture 7" descr="March 7, 2001"/>
          <p:cNvPicPr>
            <a:picLocks noChangeAspect="1" noChangeArrowheads="1"/>
          </p:cNvPicPr>
          <p:nvPr/>
        </p:nvPicPr>
        <p:blipFill>
          <a:blip r:embed="rId3" cstate="print"/>
          <a:srcRect/>
          <a:stretch>
            <a:fillRect/>
          </a:stretch>
        </p:blipFill>
        <p:spPr bwMode="auto">
          <a:xfrm>
            <a:off x="4114800" y="30480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p:cTn id="7" dur="1000" fill="hold"/>
                                        <p:tgtEl>
                                          <p:spTgt spid="53253"/>
                                        </p:tgtEl>
                                        <p:attrNameLst>
                                          <p:attrName>ppt_w</p:attrName>
                                        </p:attrNameLst>
                                      </p:cBhvr>
                                      <p:tavLst>
                                        <p:tav tm="0">
                                          <p:val>
                                            <p:strVal val="#ppt_w*0.70"/>
                                          </p:val>
                                        </p:tav>
                                        <p:tav tm="100000">
                                          <p:val>
                                            <p:strVal val="#ppt_w"/>
                                          </p:val>
                                        </p:tav>
                                      </p:tavLst>
                                    </p:anim>
                                    <p:anim calcmode="lin" valueType="num">
                                      <p:cBhvr>
                                        <p:cTn id="8" dur="1000" fill="hold"/>
                                        <p:tgtEl>
                                          <p:spTgt spid="53253"/>
                                        </p:tgtEl>
                                        <p:attrNameLst>
                                          <p:attrName>ppt_h</p:attrName>
                                        </p:attrNameLst>
                                      </p:cBhvr>
                                      <p:tavLst>
                                        <p:tav tm="0">
                                          <p:val>
                                            <p:strVal val="#ppt_h"/>
                                          </p:val>
                                        </p:tav>
                                        <p:tav tm="100000">
                                          <p:val>
                                            <p:strVal val="#ppt_h"/>
                                          </p:val>
                                        </p:tav>
                                      </p:tavLst>
                                    </p:anim>
                                    <p:animEffect transition="in" filter="fade">
                                      <p:cBhvr>
                                        <p:cTn id="9" dur="1000"/>
                                        <p:tgtEl>
                                          <p:spTgt spid="53253"/>
                                        </p:tgtEl>
                                      </p:cBhvr>
                                    </p:animEffect>
                                  </p:childTnLst>
                                </p:cTn>
                              </p:par>
                              <p:par>
                                <p:cTn id="10" presetID="55" presetClass="entr" presetSubtype="0" fill="hold" nodeType="withEffect">
                                  <p:stCondLst>
                                    <p:cond delay="0"/>
                                  </p:stCondLst>
                                  <p:childTnLst>
                                    <p:set>
                                      <p:cBhvr>
                                        <p:cTn id="11" dur="1" fill="hold">
                                          <p:stCondLst>
                                            <p:cond delay="0"/>
                                          </p:stCondLst>
                                        </p:cTn>
                                        <p:tgtEl>
                                          <p:spTgt spid="53255"/>
                                        </p:tgtEl>
                                        <p:attrNameLst>
                                          <p:attrName>style.visibility</p:attrName>
                                        </p:attrNameLst>
                                      </p:cBhvr>
                                      <p:to>
                                        <p:strVal val="visible"/>
                                      </p:to>
                                    </p:set>
                                    <p:anim calcmode="lin" valueType="num">
                                      <p:cBhvr>
                                        <p:cTn id="12" dur="1000" fill="hold"/>
                                        <p:tgtEl>
                                          <p:spTgt spid="53255"/>
                                        </p:tgtEl>
                                        <p:attrNameLst>
                                          <p:attrName>ppt_w</p:attrName>
                                        </p:attrNameLst>
                                      </p:cBhvr>
                                      <p:tavLst>
                                        <p:tav tm="0">
                                          <p:val>
                                            <p:strVal val="#ppt_w*0.70"/>
                                          </p:val>
                                        </p:tav>
                                        <p:tav tm="100000">
                                          <p:val>
                                            <p:strVal val="#ppt_w"/>
                                          </p:val>
                                        </p:tav>
                                      </p:tavLst>
                                    </p:anim>
                                    <p:anim calcmode="lin" valueType="num">
                                      <p:cBhvr>
                                        <p:cTn id="13" dur="1000" fill="hold"/>
                                        <p:tgtEl>
                                          <p:spTgt spid="53255"/>
                                        </p:tgtEl>
                                        <p:attrNameLst>
                                          <p:attrName>ppt_h</p:attrName>
                                        </p:attrNameLst>
                                      </p:cBhvr>
                                      <p:tavLst>
                                        <p:tav tm="0">
                                          <p:val>
                                            <p:strVal val="#ppt_h"/>
                                          </p:val>
                                        </p:tav>
                                        <p:tav tm="100000">
                                          <p:val>
                                            <p:strVal val="#ppt_h"/>
                                          </p:val>
                                        </p:tav>
                                      </p:tavLst>
                                    </p:anim>
                                    <p:animEffect transition="in" filter="fade">
                                      <p:cBhvr>
                                        <p:cTn id="14" dur="10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5" name="Picture 5" descr="March 14, 2001"/>
          <p:cNvPicPr>
            <a:picLocks noChangeAspect="1" noChangeArrowheads="1"/>
          </p:cNvPicPr>
          <p:nvPr/>
        </p:nvPicPr>
        <p:blipFill>
          <a:blip r:embed="rId2" cstate="print"/>
          <a:srcRect/>
          <a:stretch>
            <a:fillRect/>
          </a:stretch>
        </p:blipFill>
        <p:spPr bwMode="auto">
          <a:xfrm>
            <a:off x="228600" y="228600"/>
            <a:ext cx="4762500" cy="3571875"/>
          </a:xfrm>
          <a:prstGeom prst="rect">
            <a:avLst/>
          </a:prstGeom>
          <a:noFill/>
          <a:ln w="9525">
            <a:noFill/>
            <a:miter lim="800000"/>
            <a:headEnd/>
            <a:tailEnd/>
          </a:ln>
        </p:spPr>
      </p:pic>
      <p:pic>
        <p:nvPicPr>
          <p:cNvPr id="56327" name="Picture 7" descr="March 15, 2001"/>
          <p:cNvPicPr>
            <a:picLocks noChangeAspect="1" noChangeArrowheads="1"/>
          </p:cNvPicPr>
          <p:nvPr/>
        </p:nvPicPr>
        <p:blipFill>
          <a:blip r:embed="rId3" cstate="print"/>
          <a:srcRect/>
          <a:stretch>
            <a:fillRect/>
          </a:stretch>
        </p:blipFill>
        <p:spPr bwMode="auto">
          <a:xfrm>
            <a:off x="4038600" y="30480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p:cTn id="7" dur="1000" fill="hold"/>
                                        <p:tgtEl>
                                          <p:spTgt spid="56325"/>
                                        </p:tgtEl>
                                        <p:attrNameLst>
                                          <p:attrName>ppt_w</p:attrName>
                                        </p:attrNameLst>
                                      </p:cBhvr>
                                      <p:tavLst>
                                        <p:tav tm="0">
                                          <p:val>
                                            <p:strVal val="#ppt_w*0.70"/>
                                          </p:val>
                                        </p:tav>
                                        <p:tav tm="100000">
                                          <p:val>
                                            <p:strVal val="#ppt_w"/>
                                          </p:val>
                                        </p:tav>
                                      </p:tavLst>
                                    </p:anim>
                                    <p:anim calcmode="lin" valueType="num">
                                      <p:cBhvr>
                                        <p:cTn id="8" dur="1000" fill="hold"/>
                                        <p:tgtEl>
                                          <p:spTgt spid="56325"/>
                                        </p:tgtEl>
                                        <p:attrNameLst>
                                          <p:attrName>ppt_h</p:attrName>
                                        </p:attrNameLst>
                                      </p:cBhvr>
                                      <p:tavLst>
                                        <p:tav tm="0">
                                          <p:val>
                                            <p:strVal val="#ppt_h"/>
                                          </p:val>
                                        </p:tav>
                                        <p:tav tm="100000">
                                          <p:val>
                                            <p:strVal val="#ppt_h"/>
                                          </p:val>
                                        </p:tav>
                                      </p:tavLst>
                                    </p:anim>
                                    <p:animEffect transition="in" filter="fade">
                                      <p:cBhvr>
                                        <p:cTn id="9" dur="1000"/>
                                        <p:tgtEl>
                                          <p:spTgt spid="5632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6327"/>
                                        </p:tgtEl>
                                        <p:attrNameLst>
                                          <p:attrName>style.visibility</p:attrName>
                                        </p:attrNameLst>
                                      </p:cBhvr>
                                      <p:to>
                                        <p:strVal val="visible"/>
                                      </p:to>
                                    </p:set>
                                    <p:anim calcmode="lin" valueType="num">
                                      <p:cBhvr>
                                        <p:cTn id="13" dur="1000" fill="hold"/>
                                        <p:tgtEl>
                                          <p:spTgt spid="56327"/>
                                        </p:tgtEl>
                                        <p:attrNameLst>
                                          <p:attrName>ppt_w</p:attrName>
                                        </p:attrNameLst>
                                      </p:cBhvr>
                                      <p:tavLst>
                                        <p:tav tm="0">
                                          <p:val>
                                            <p:strVal val="#ppt_w*0.70"/>
                                          </p:val>
                                        </p:tav>
                                        <p:tav tm="100000">
                                          <p:val>
                                            <p:strVal val="#ppt_w"/>
                                          </p:val>
                                        </p:tav>
                                      </p:tavLst>
                                    </p:anim>
                                    <p:anim calcmode="lin" valueType="num">
                                      <p:cBhvr>
                                        <p:cTn id="14" dur="1000" fill="hold"/>
                                        <p:tgtEl>
                                          <p:spTgt spid="56327"/>
                                        </p:tgtEl>
                                        <p:attrNameLst>
                                          <p:attrName>ppt_h</p:attrName>
                                        </p:attrNameLst>
                                      </p:cBhvr>
                                      <p:tavLst>
                                        <p:tav tm="0">
                                          <p:val>
                                            <p:strVal val="#ppt_h"/>
                                          </p:val>
                                        </p:tav>
                                        <p:tav tm="100000">
                                          <p:val>
                                            <p:strVal val="#ppt_h"/>
                                          </p:val>
                                        </p:tav>
                                      </p:tavLst>
                                    </p:anim>
                                    <p:animEffect transition="in" filter="fade">
                                      <p:cBhvr>
                                        <p:cTn id="15" dur="10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5" descr="March 16, 2001"/>
          <p:cNvPicPr>
            <a:picLocks noChangeAspect="1" noChangeArrowheads="1"/>
          </p:cNvPicPr>
          <p:nvPr/>
        </p:nvPicPr>
        <p:blipFill>
          <a:blip r:embed="rId2" cstate="print"/>
          <a:srcRect/>
          <a:stretch>
            <a:fillRect/>
          </a:stretch>
        </p:blipFill>
        <p:spPr bwMode="auto">
          <a:xfrm>
            <a:off x="304800" y="304800"/>
            <a:ext cx="4762500" cy="3571875"/>
          </a:xfrm>
          <a:prstGeom prst="rect">
            <a:avLst/>
          </a:prstGeom>
          <a:noFill/>
          <a:ln w="9525">
            <a:noFill/>
            <a:miter lim="800000"/>
            <a:headEnd/>
            <a:tailEnd/>
          </a:ln>
        </p:spPr>
      </p:pic>
      <p:pic>
        <p:nvPicPr>
          <p:cNvPr id="54275" name="Picture 7" descr="March 16, 2001"/>
          <p:cNvPicPr>
            <a:picLocks noChangeAspect="1" noChangeArrowheads="1"/>
          </p:cNvPicPr>
          <p:nvPr/>
        </p:nvPicPr>
        <p:blipFill>
          <a:blip r:embed="rId3" cstate="print"/>
          <a:srcRect/>
          <a:stretch>
            <a:fillRect/>
          </a:stretch>
        </p:blipFill>
        <p:spPr bwMode="auto">
          <a:xfrm>
            <a:off x="3962400" y="2971800"/>
            <a:ext cx="4762500"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5" name="Picture 5" descr="March 21, 2001 - the completed mandala"/>
          <p:cNvPicPr>
            <a:picLocks noChangeAspect="1" noChangeArrowheads="1"/>
          </p:cNvPicPr>
          <p:nvPr/>
        </p:nvPicPr>
        <p:blipFill>
          <a:blip r:embed="rId2" cstate="print"/>
          <a:srcRect/>
          <a:stretch>
            <a:fillRect/>
          </a:stretch>
        </p:blipFill>
        <p:spPr bwMode="auto">
          <a:xfrm>
            <a:off x="609600" y="544513"/>
            <a:ext cx="8001000" cy="5856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strVal val="#ppt_w*0.70"/>
                                          </p:val>
                                        </p:tav>
                                        <p:tav tm="100000">
                                          <p:val>
                                            <p:strVal val="#ppt_w"/>
                                          </p:val>
                                        </p:tav>
                                      </p:tavLst>
                                    </p:anim>
                                    <p:anim calcmode="lin" valueType="num">
                                      <p:cBhvr>
                                        <p:cTn id="8" dur="1000" fill="hold"/>
                                        <p:tgtEl>
                                          <p:spTgt spid="61445"/>
                                        </p:tgtEl>
                                        <p:attrNameLst>
                                          <p:attrName>ppt_h</p:attrName>
                                        </p:attrNameLst>
                                      </p:cBhvr>
                                      <p:tavLst>
                                        <p:tav tm="0">
                                          <p:val>
                                            <p:strVal val="#ppt_h"/>
                                          </p:val>
                                        </p:tav>
                                        <p:tav tm="100000">
                                          <p:val>
                                            <p:strVal val="#ppt_h"/>
                                          </p:val>
                                        </p:tav>
                                      </p:tavLst>
                                    </p:anim>
                                    <p:animEffect transition="in" filter="fade">
                                      <p:cBhvr>
                                        <p:cTn id="9" dur="10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2469" name="Picture 5" descr="June 8, 2001"/>
          <p:cNvPicPr>
            <a:picLocks noChangeAspect="1" noChangeArrowheads="1"/>
          </p:cNvPicPr>
          <p:nvPr/>
        </p:nvPicPr>
        <p:blipFill>
          <a:blip r:embed="rId2" cstate="print"/>
          <a:srcRect/>
          <a:stretch>
            <a:fillRect/>
          </a:stretch>
        </p:blipFill>
        <p:spPr bwMode="auto">
          <a:xfrm>
            <a:off x="304800" y="304800"/>
            <a:ext cx="4191000" cy="3143250"/>
          </a:xfrm>
          <a:prstGeom prst="rect">
            <a:avLst/>
          </a:prstGeom>
          <a:noFill/>
          <a:ln w="9525">
            <a:noFill/>
            <a:miter lim="800000"/>
            <a:headEnd/>
            <a:tailEnd/>
          </a:ln>
        </p:spPr>
      </p:pic>
      <p:pic>
        <p:nvPicPr>
          <p:cNvPr id="62471" name="Picture 7" descr="June 8, 2001"/>
          <p:cNvPicPr>
            <a:picLocks noChangeAspect="1" noChangeArrowheads="1"/>
          </p:cNvPicPr>
          <p:nvPr/>
        </p:nvPicPr>
        <p:blipFill>
          <a:blip r:embed="rId3" cstate="print"/>
          <a:srcRect/>
          <a:stretch>
            <a:fillRect/>
          </a:stretch>
        </p:blipFill>
        <p:spPr bwMode="auto">
          <a:xfrm>
            <a:off x="4800600" y="3505200"/>
            <a:ext cx="4000500" cy="3000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p:cTn id="7" dur="1000" fill="hold"/>
                                        <p:tgtEl>
                                          <p:spTgt spid="62469"/>
                                        </p:tgtEl>
                                        <p:attrNameLst>
                                          <p:attrName>ppt_w</p:attrName>
                                        </p:attrNameLst>
                                      </p:cBhvr>
                                      <p:tavLst>
                                        <p:tav tm="0">
                                          <p:val>
                                            <p:strVal val="#ppt_w*0.70"/>
                                          </p:val>
                                        </p:tav>
                                        <p:tav tm="100000">
                                          <p:val>
                                            <p:strVal val="#ppt_w"/>
                                          </p:val>
                                        </p:tav>
                                      </p:tavLst>
                                    </p:anim>
                                    <p:anim calcmode="lin" valueType="num">
                                      <p:cBhvr>
                                        <p:cTn id="8" dur="1000" fill="hold"/>
                                        <p:tgtEl>
                                          <p:spTgt spid="62469"/>
                                        </p:tgtEl>
                                        <p:attrNameLst>
                                          <p:attrName>ppt_h</p:attrName>
                                        </p:attrNameLst>
                                      </p:cBhvr>
                                      <p:tavLst>
                                        <p:tav tm="0">
                                          <p:val>
                                            <p:strVal val="#ppt_h"/>
                                          </p:val>
                                        </p:tav>
                                        <p:tav tm="100000">
                                          <p:val>
                                            <p:strVal val="#ppt_h"/>
                                          </p:val>
                                        </p:tav>
                                      </p:tavLst>
                                    </p:anim>
                                    <p:animEffect transition="in" filter="fade">
                                      <p:cBhvr>
                                        <p:cTn id="9" dur="1000"/>
                                        <p:tgtEl>
                                          <p:spTgt spid="62469"/>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2471"/>
                                        </p:tgtEl>
                                        <p:attrNameLst>
                                          <p:attrName>style.visibility</p:attrName>
                                        </p:attrNameLst>
                                      </p:cBhvr>
                                      <p:to>
                                        <p:strVal val="visible"/>
                                      </p:to>
                                    </p:set>
                                    <p:anim calcmode="lin" valueType="num">
                                      <p:cBhvr>
                                        <p:cTn id="13" dur="1000" fill="hold"/>
                                        <p:tgtEl>
                                          <p:spTgt spid="62471"/>
                                        </p:tgtEl>
                                        <p:attrNameLst>
                                          <p:attrName>ppt_w</p:attrName>
                                        </p:attrNameLst>
                                      </p:cBhvr>
                                      <p:tavLst>
                                        <p:tav tm="0">
                                          <p:val>
                                            <p:strVal val="#ppt_w*0.70"/>
                                          </p:val>
                                        </p:tav>
                                        <p:tav tm="100000">
                                          <p:val>
                                            <p:strVal val="#ppt_w"/>
                                          </p:val>
                                        </p:tav>
                                      </p:tavLst>
                                    </p:anim>
                                    <p:anim calcmode="lin" valueType="num">
                                      <p:cBhvr>
                                        <p:cTn id="14" dur="1000" fill="hold"/>
                                        <p:tgtEl>
                                          <p:spTgt spid="62471"/>
                                        </p:tgtEl>
                                        <p:attrNameLst>
                                          <p:attrName>ppt_h</p:attrName>
                                        </p:attrNameLst>
                                      </p:cBhvr>
                                      <p:tavLst>
                                        <p:tav tm="0">
                                          <p:val>
                                            <p:strVal val="#ppt_h"/>
                                          </p:val>
                                        </p:tav>
                                        <p:tav tm="100000">
                                          <p:val>
                                            <p:strVal val="#ppt_h"/>
                                          </p:val>
                                        </p:tav>
                                      </p:tavLst>
                                    </p:anim>
                                    <p:animEffect transition="in" filter="fade">
                                      <p:cBhvr>
                                        <p:cTn id="15" dur="10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381000" y="304800"/>
          <a:ext cx="8382000" cy="385763"/>
        </p:xfrm>
        <a:graphic>
          <a:graphicData uri="http://schemas.openxmlformats.org/presentationml/2006/ole">
            <p:oleObj spid="_x0000_s2050" name="Image" r:id="rId4" imgW="13215672" imgH="609739" progId="">
              <p:embed/>
            </p:oleObj>
          </a:graphicData>
        </a:graphic>
      </p:graphicFrame>
      <p:sp>
        <p:nvSpPr>
          <p:cNvPr id="3078" name="Rectangle 6"/>
          <p:cNvSpPr>
            <a:spLocks noChangeArrowheads="1"/>
          </p:cNvSpPr>
          <p:nvPr/>
        </p:nvSpPr>
        <p:spPr bwMode="auto">
          <a:xfrm>
            <a:off x="152400" y="1165225"/>
            <a:ext cx="6324600" cy="4892675"/>
          </a:xfrm>
          <a:prstGeom prst="rect">
            <a:avLst/>
          </a:prstGeom>
          <a:noFill/>
          <a:ln w="9525">
            <a:noFill/>
            <a:miter lim="800000"/>
            <a:headEnd/>
            <a:tailEnd/>
          </a:ln>
        </p:spPr>
        <p:txBody>
          <a:bodyPr anchor="ctr">
            <a:spAutoFit/>
          </a:bodyPr>
          <a:lstStyle/>
          <a:p>
            <a:r>
              <a:rPr lang="en-US" sz="2600" b="1"/>
              <a:t>Section 1</a:t>
            </a:r>
            <a:endParaRPr lang="en-US" sz="2600"/>
          </a:p>
          <a:p>
            <a:r>
              <a:rPr lang="en-US" sz="2600" b="1"/>
              <a:t>India is a land of great</a:t>
            </a:r>
            <a:r>
              <a:rPr lang="en-US" sz="2600"/>
              <a:t>: </a:t>
            </a:r>
            <a:r>
              <a:rPr lang="en-US" sz="2600" u="sng"/>
              <a:t>Diversity</a:t>
            </a:r>
          </a:p>
          <a:p>
            <a:r>
              <a:rPr lang="en-US" sz="2600"/>
              <a:t>India has over 110 different languages with over 1100 dialects spoken.  Its geography ranges from fertile forests, to desert, to high mountains. </a:t>
            </a:r>
          </a:p>
          <a:p>
            <a:endParaRPr lang="en-US" sz="2600"/>
          </a:p>
          <a:p>
            <a:r>
              <a:rPr lang="en-US" sz="2600" b="1"/>
              <a:t>Indian Subcontinent</a:t>
            </a:r>
            <a:r>
              <a:rPr lang="en-US" sz="2600">
                <a:latin typeface="Arial" charset="0"/>
              </a:rPr>
              <a:t>:</a:t>
            </a:r>
            <a:r>
              <a:rPr lang="en-US" sz="2600"/>
              <a:t> A </a:t>
            </a:r>
            <a:r>
              <a:rPr lang="en-US" sz="2600" u="sng"/>
              <a:t>landmass that is smaller than a continent. India is a subcontinent of Asia</a:t>
            </a:r>
            <a:r>
              <a:rPr lang="en-US" sz="2600"/>
              <a:t>.  It is </a:t>
            </a:r>
            <a:r>
              <a:rPr lang="en-US" sz="2600" u="sng"/>
              <a:t>divided</a:t>
            </a:r>
            <a:r>
              <a:rPr lang="en-US" sz="2600"/>
              <a:t> from Asia </a:t>
            </a:r>
            <a:r>
              <a:rPr lang="en-US" sz="2600" u="sng"/>
              <a:t>by</a:t>
            </a:r>
            <a:r>
              <a:rPr lang="en-US" sz="2600"/>
              <a:t> the </a:t>
            </a:r>
            <a:r>
              <a:rPr lang="en-US" sz="2600" u="sng"/>
              <a:t>Himalaya and Hindu Kush</a:t>
            </a:r>
            <a:r>
              <a:rPr lang="en-US" sz="2600"/>
              <a:t> mountain ranges. </a:t>
            </a:r>
            <a:endParaRPr lang="en-US" sz="2600">
              <a:latin typeface="Arial" charset="0"/>
            </a:endParaRPr>
          </a:p>
        </p:txBody>
      </p:sp>
      <p:pic>
        <p:nvPicPr>
          <p:cNvPr id="3080" name="Picture 8" descr="physical"/>
          <p:cNvPicPr>
            <a:picLocks noChangeAspect="1" noChangeArrowheads="1"/>
          </p:cNvPicPr>
          <p:nvPr/>
        </p:nvPicPr>
        <p:blipFill>
          <a:blip r:embed="rId5" cstate="print"/>
          <a:srcRect/>
          <a:stretch>
            <a:fillRect/>
          </a:stretch>
        </p:blipFill>
        <p:spPr bwMode="auto">
          <a:xfrm>
            <a:off x="6477000" y="2743200"/>
            <a:ext cx="24384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strVal val="#ppt_w*0.70"/>
                                          </p:val>
                                        </p:tav>
                                        <p:tav tm="100000">
                                          <p:val>
                                            <p:strVal val="#ppt_w"/>
                                          </p:val>
                                        </p:tav>
                                      </p:tavLst>
                                    </p:anim>
                                    <p:anim calcmode="lin" valueType="num">
                                      <p:cBhvr>
                                        <p:cTn id="8" dur="1000" fill="hold"/>
                                        <p:tgtEl>
                                          <p:spTgt spid="3076"/>
                                        </p:tgtEl>
                                        <p:attrNameLst>
                                          <p:attrName>ppt_h</p:attrName>
                                        </p:attrNameLst>
                                      </p:cBhvr>
                                      <p:tavLst>
                                        <p:tav tm="0">
                                          <p:val>
                                            <p:strVal val="#ppt_h"/>
                                          </p:val>
                                        </p:tav>
                                        <p:tav tm="100000">
                                          <p:val>
                                            <p:strVal val="#ppt_h"/>
                                          </p:val>
                                        </p:tav>
                                      </p:tavLst>
                                    </p:anim>
                                    <p:animEffect transition="in" filter="fade">
                                      <p:cBhvr>
                                        <p:cTn id="9" dur="10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8">
                                            <p:txEl>
                                              <p:pRg st="0" end="0"/>
                                            </p:txEl>
                                          </p:spTgt>
                                        </p:tgtEl>
                                        <p:attrNameLst>
                                          <p:attrName>style.visibility</p:attrName>
                                        </p:attrNameLst>
                                      </p:cBhvr>
                                      <p:to>
                                        <p:strVal val="visible"/>
                                      </p:to>
                                    </p:set>
                                    <p:anim calcmode="lin" valueType="num">
                                      <p:cBhvr>
                                        <p:cTn id="14" dur="1000" fill="hold"/>
                                        <p:tgtEl>
                                          <p:spTgt spid="3078">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078">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0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078">
                                            <p:txEl>
                                              <p:pRg st="1" end="1"/>
                                            </p:txEl>
                                          </p:spTgt>
                                        </p:tgtEl>
                                        <p:attrNameLst>
                                          <p:attrName>style.visibility</p:attrName>
                                        </p:attrNameLst>
                                      </p:cBhvr>
                                      <p:to>
                                        <p:strVal val="visible"/>
                                      </p:to>
                                    </p:set>
                                    <p:anim calcmode="lin" valueType="num">
                                      <p:cBhvr>
                                        <p:cTn id="21" dur="1000" fill="hold"/>
                                        <p:tgtEl>
                                          <p:spTgt spid="3078">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078">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07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078">
                                            <p:txEl>
                                              <p:pRg st="2" end="2"/>
                                            </p:txEl>
                                          </p:spTgt>
                                        </p:tgtEl>
                                        <p:attrNameLst>
                                          <p:attrName>style.visibility</p:attrName>
                                        </p:attrNameLst>
                                      </p:cBhvr>
                                      <p:to>
                                        <p:strVal val="visible"/>
                                      </p:to>
                                    </p:set>
                                    <p:anim calcmode="lin" valueType="num">
                                      <p:cBhvr>
                                        <p:cTn id="28" dur="1000" fill="hold"/>
                                        <p:tgtEl>
                                          <p:spTgt spid="3078">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078">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078">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080"/>
                                        </p:tgtEl>
                                        <p:attrNameLst>
                                          <p:attrName>style.visibility</p:attrName>
                                        </p:attrNameLst>
                                      </p:cBhvr>
                                      <p:to>
                                        <p:strVal val="visible"/>
                                      </p:to>
                                    </p:set>
                                    <p:anim calcmode="lin" valueType="num">
                                      <p:cBhvr>
                                        <p:cTn id="33" dur="1000" fill="hold"/>
                                        <p:tgtEl>
                                          <p:spTgt spid="3080"/>
                                        </p:tgtEl>
                                        <p:attrNameLst>
                                          <p:attrName>ppt_w</p:attrName>
                                        </p:attrNameLst>
                                      </p:cBhvr>
                                      <p:tavLst>
                                        <p:tav tm="0">
                                          <p:val>
                                            <p:strVal val="#ppt_w*0.70"/>
                                          </p:val>
                                        </p:tav>
                                        <p:tav tm="100000">
                                          <p:val>
                                            <p:strVal val="#ppt_w"/>
                                          </p:val>
                                        </p:tav>
                                      </p:tavLst>
                                    </p:anim>
                                    <p:anim calcmode="lin" valueType="num">
                                      <p:cBhvr>
                                        <p:cTn id="34" dur="1000" fill="hold"/>
                                        <p:tgtEl>
                                          <p:spTgt spid="3080"/>
                                        </p:tgtEl>
                                        <p:attrNameLst>
                                          <p:attrName>ppt_h</p:attrName>
                                        </p:attrNameLst>
                                      </p:cBhvr>
                                      <p:tavLst>
                                        <p:tav tm="0">
                                          <p:val>
                                            <p:strVal val="#ppt_h"/>
                                          </p:val>
                                        </p:tav>
                                        <p:tav tm="100000">
                                          <p:val>
                                            <p:strVal val="#ppt_h"/>
                                          </p:val>
                                        </p:tav>
                                      </p:tavLst>
                                    </p:anim>
                                    <p:animEffect transition="in" filter="fade">
                                      <p:cBhvr>
                                        <p:cTn id="35" dur="1000"/>
                                        <p:tgtEl>
                                          <p:spTgt spid="3080"/>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078">
                                            <p:txEl>
                                              <p:pRg st="4" end="4"/>
                                            </p:txEl>
                                          </p:spTgt>
                                        </p:tgtEl>
                                        <p:attrNameLst>
                                          <p:attrName>style.visibility</p:attrName>
                                        </p:attrNameLst>
                                      </p:cBhvr>
                                      <p:to>
                                        <p:strVal val="visible"/>
                                      </p:to>
                                    </p:set>
                                    <p:anim calcmode="lin" valueType="num">
                                      <p:cBhvr>
                                        <p:cTn id="40" dur="1000" fill="hold"/>
                                        <p:tgtEl>
                                          <p:spTgt spid="3078">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3078">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5" name="Picture 7" descr="June 8, 2001"/>
          <p:cNvPicPr>
            <a:picLocks noChangeAspect="1" noChangeArrowheads="1"/>
          </p:cNvPicPr>
          <p:nvPr/>
        </p:nvPicPr>
        <p:blipFill>
          <a:blip r:embed="rId2" cstate="print"/>
          <a:srcRect/>
          <a:stretch>
            <a:fillRect/>
          </a:stretch>
        </p:blipFill>
        <p:spPr bwMode="auto">
          <a:xfrm>
            <a:off x="4114800" y="3048000"/>
            <a:ext cx="4762500" cy="3571875"/>
          </a:xfrm>
          <a:prstGeom prst="rect">
            <a:avLst/>
          </a:prstGeom>
          <a:noFill/>
          <a:ln w="9525">
            <a:noFill/>
            <a:miter lim="800000"/>
            <a:headEnd/>
            <a:tailEnd/>
          </a:ln>
        </p:spPr>
      </p:pic>
      <p:pic>
        <p:nvPicPr>
          <p:cNvPr id="63493" name="Picture 5" descr="June 8, 2001"/>
          <p:cNvPicPr>
            <a:picLocks noChangeAspect="1" noChangeArrowheads="1"/>
          </p:cNvPicPr>
          <p:nvPr/>
        </p:nvPicPr>
        <p:blipFill>
          <a:blip r:embed="rId3" cstate="print"/>
          <a:srcRect/>
          <a:stretch>
            <a:fillRect/>
          </a:stretch>
        </p:blipFill>
        <p:spPr bwMode="auto">
          <a:xfrm>
            <a:off x="381000" y="304800"/>
            <a:ext cx="476250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p:cTn id="7" dur="1000" fill="hold"/>
                                        <p:tgtEl>
                                          <p:spTgt spid="63493"/>
                                        </p:tgtEl>
                                        <p:attrNameLst>
                                          <p:attrName>ppt_w</p:attrName>
                                        </p:attrNameLst>
                                      </p:cBhvr>
                                      <p:tavLst>
                                        <p:tav tm="0">
                                          <p:val>
                                            <p:strVal val="#ppt_w*0.70"/>
                                          </p:val>
                                        </p:tav>
                                        <p:tav tm="100000">
                                          <p:val>
                                            <p:strVal val="#ppt_w"/>
                                          </p:val>
                                        </p:tav>
                                      </p:tavLst>
                                    </p:anim>
                                    <p:anim calcmode="lin" valueType="num">
                                      <p:cBhvr>
                                        <p:cTn id="8" dur="1000" fill="hold"/>
                                        <p:tgtEl>
                                          <p:spTgt spid="63493"/>
                                        </p:tgtEl>
                                        <p:attrNameLst>
                                          <p:attrName>ppt_h</p:attrName>
                                        </p:attrNameLst>
                                      </p:cBhvr>
                                      <p:tavLst>
                                        <p:tav tm="0">
                                          <p:val>
                                            <p:strVal val="#ppt_h"/>
                                          </p:val>
                                        </p:tav>
                                        <p:tav tm="100000">
                                          <p:val>
                                            <p:strVal val="#ppt_h"/>
                                          </p:val>
                                        </p:tav>
                                      </p:tavLst>
                                    </p:anim>
                                    <p:animEffect transition="in" filter="fade">
                                      <p:cBhvr>
                                        <p:cTn id="9" dur="1000"/>
                                        <p:tgtEl>
                                          <p:spTgt spid="6349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3495"/>
                                        </p:tgtEl>
                                        <p:attrNameLst>
                                          <p:attrName>style.visibility</p:attrName>
                                        </p:attrNameLst>
                                      </p:cBhvr>
                                      <p:to>
                                        <p:strVal val="visible"/>
                                      </p:to>
                                    </p:set>
                                    <p:anim calcmode="lin" valueType="num">
                                      <p:cBhvr>
                                        <p:cTn id="13" dur="1000" fill="hold"/>
                                        <p:tgtEl>
                                          <p:spTgt spid="63495"/>
                                        </p:tgtEl>
                                        <p:attrNameLst>
                                          <p:attrName>ppt_w</p:attrName>
                                        </p:attrNameLst>
                                      </p:cBhvr>
                                      <p:tavLst>
                                        <p:tav tm="0">
                                          <p:val>
                                            <p:strVal val="#ppt_w*0.70"/>
                                          </p:val>
                                        </p:tav>
                                        <p:tav tm="100000">
                                          <p:val>
                                            <p:strVal val="#ppt_w"/>
                                          </p:val>
                                        </p:tav>
                                      </p:tavLst>
                                    </p:anim>
                                    <p:anim calcmode="lin" valueType="num">
                                      <p:cBhvr>
                                        <p:cTn id="14" dur="1000" fill="hold"/>
                                        <p:tgtEl>
                                          <p:spTgt spid="63495"/>
                                        </p:tgtEl>
                                        <p:attrNameLst>
                                          <p:attrName>ppt_h</p:attrName>
                                        </p:attrNameLst>
                                      </p:cBhvr>
                                      <p:tavLst>
                                        <p:tav tm="0">
                                          <p:val>
                                            <p:strVal val="#ppt_h"/>
                                          </p:val>
                                        </p:tav>
                                        <p:tav tm="100000">
                                          <p:val>
                                            <p:strVal val="#ppt_h"/>
                                          </p:val>
                                        </p:tav>
                                      </p:tavLst>
                                    </p:anim>
                                    <p:animEffect transition="in" filter="fade">
                                      <p:cBhvr>
                                        <p:cTn id="15" dur="10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5" name="Picture 5" descr="June 8, 2001"/>
          <p:cNvPicPr>
            <a:picLocks noChangeAspect="1" noChangeArrowheads="1"/>
          </p:cNvPicPr>
          <p:nvPr/>
        </p:nvPicPr>
        <p:blipFill>
          <a:blip r:embed="rId2" cstate="print"/>
          <a:srcRect/>
          <a:stretch>
            <a:fillRect/>
          </a:stretch>
        </p:blipFill>
        <p:spPr bwMode="auto">
          <a:xfrm>
            <a:off x="304800" y="228600"/>
            <a:ext cx="4762500" cy="3571875"/>
          </a:xfrm>
          <a:prstGeom prst="rect">
            <a:avLst/>
          </a:prstGeom>
          <a:noFill/>
          <a:ln w="9525">
            <a:noFill/>
            <a:miter lim="800000"/>
            <a:headEnd/>
            <a:tailEnd/>
          </a:ln>
        </p:spPr>
      </p:pic>
      <p:pic>
        <p:nvPicPr>
          <p:cNvPr id="66567" name="Picture 7" descr="June 8, 2001"/>
          <p:cNvPicPr>
            <a:picLocks noChangeAspect="1" noChangeArrowheads="1"/>
          </p:cNvPicPr>
          <p:nvPr/>
        </p:nvPicPr>
        <p:blipFill>
          <a:blip r:embed="rId3" cstate="print"/>
          <a:srcRect/>
          <a:stretch>
            <a:fillRect/>
          </a:stretch>
        </p:blipFill>
        <p:spPr bwMode="auto">
          <a:xfrm>
            <a:off x="4114800" y="30480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p:cTn id="7" dur="1000" fill="hold"/>
                                        <p:tgtEl>
                                          <p:spTgt spid="66565"/>
                                        </p:tgtEl>
                                        <p:attrNameLst>
                                          <p:attrName>ppt_w</p:attrName>
                                        </p:attrNameLst>
                                      </p:cBhvr>
                                      <p:tavLst>
                                        <p:tav tm="0">
                                          <p:val>
                                            <p:strVal val="#ppt_w*0.70"/>
                                          </p:val>
                                        </p:tav>
                                        <p:tav tm="100000">
                                          <p:val>
                                            <p:strVal val="#ppt_w"/>
                                          </p:val>
                                        </p:tav>
                                      </p:tavLst>
                                    </p:anim>
                                    <p:anim calcmode="lin" valueType="num">
                                      <p:cBhvr>
                                        <p:cTn id="8" dur="1000" fill="hold"/>
                                        <p:tgtEl>
                                          <p:spTgt spid="66565"/>
                                        </p:tgtEl>
                                        <p:attrNameLst>
                                          <p:attrName>ppt_h</p:attrName>
                                        </p:attrNameLst>
                                      </p:cBhvr>
                                      <p:tavLst>
                                        <p:tav tm="0">
                                          <p:val>
                                            <p:strVal val="#ppt_h"/>
                                          </p:val>
                                        </p:tav>
                                        <p:tav tm="100000">
                                          <p:val>
                                            <p:strVal val="#ppt_h"/>
                                          </p:val>
                                        </p:tav>
                                      </p:tavLst>
                                    </p:anim>
                                    <p:animEffect transition="in" filter="fade">
                                      <p:cBhvr>
                                        <p:cTn id="9" dur="1000"/>
                                        <p:tgtEl>
                                          <p:spTgt spid="6656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6567"/>
                                        </p:tgtEl>
                                        <p:attrNameLst>
                                          <p:attrName>style.visibility</p:attrName>
                                        </p:attrNameLst>
                                      </p:cBhvr>
                                      <p:to>
                                        <p:strVal val="visible"/>
                                      </p:to>
                                    </p:set>
                                    <p:anim calcmode="lin" valueType="num">
                                      <p:cBhvr>
                                        <p:cTn id="13" dur="1000" fill="hold"/>
                                        <p:tgtEl>
                                          <p:spTgt spid="66567"/>
                                        </p:tgtEl>
                                        <p:attrNameLst>
                                          <p:attrName>ppt_w</p:attrName>
                                        </p:attrNameLst>
                                      </p:cBhvr>
                                      <p:tavLst>
                                        <p:tav tm="0">
                                          <p:val>
                                            <p:strVal val="#ppt_w*0.70"/>
                                          </p:val>
                                        </p:tav>
                                        <p:tav tm="100000">
                                          <p:val>
                                            <p:strVal val="#ppt_w"/>
                                          </p:val>
                                        </p:tav>
                                      </p:tavLst>
                                    </p:anim>
                                    <p:anim calcmode="lin" valueType="num">
                                      <p:cBhvr>
                                        <p:cTn id="14" dur="1000" fill="hold"/>
                                        <p:tgtEl>
                                          <p:spTgt spid="66567"/>
                                        </p:tgtEl>
                                        <p:attrNameLst>
                                          <p:attrName>ppt_h</p:attrName>
                                        </p:attrNameLst>
                                      </p:cBhvr>
                                      <p:tavLst>
                                        <p:tav tm="0">
                                          <p:val>
                                            <p:strVal val="#ppt_h"/>
                                          </p:val>
                                        </p:tav>
                                        <p:tav tm="100000">
                                          <p:val>
                                            <p:strVal val="#ppt_h"/>
                                          </p:val>
                                        </p:tav>
                                      </p:tavLst>
                                    </p:anim>
                                    <p:animEffect transition="in" filter="fade">
                                      <p:cBhvr>
                                        <p:cTn id="15" dur="10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9" name="Picture 7" descr="June 8, 2001. Photo by Carolyn P. Coolidge-Riggs."/>
          <p:cNvPicPr>
            <a:picLocks noChangeAspect="1" noChangeArrowheads="1"/>
          </p:cNvPicPr>
          <p:nvPr/>
        </p:nvPicPr>
        <p:blipFill>
          <a:blip r:embed="rId2" cstate="print"/>
          <a:srcRect/>
          <a:stretch>
            <a:fillRect/>
          </a:stretch>
        </p:blipFill>
        <p:spPr bwMode="auto">
          <a:xfrm>
            <a:off x="4152900" y="3057525"/>
            <a:ext cx="4762500" cy="3571875"/>
          </a:xfrm>
          <a:prstGeom prst="rect">
            <a:avLst/>
          </a:prstGeom>
          <a:noFill/>
          <a:ln w="9525">
            <a:noFill/>
            <a:miter lim="800000"/>
            <a:headEnd/>
            <a:tailEnd/>
          </a:ln>
        </p:spPr>
      </p:pic>
      <p:pic>
        <p:nvPicPr>
          <p:cNvPr id="64517" name="Picture 5" descr="June 8, 2001. Photo by Carolyn P. Coolidge-Riggs."/>
          <p:cNvPicPr>
            <a:picLocks noChangeAspect="1" noChangeArrowheads="1"/>
          </p:cNvPicPr>
          <p:nvPr/>
        </p:nvPicPr>
        <p:blipFill>
          <a:blip r:embed="rId3" cstate="print"/>
          <a:srcRect/>
          <a:stretch>
            <a:fillRect/>
          </a:stretch>
        </p:blipFill>
        <p:spPr bwMode="auto">
          <a:xfrm>
            <a:off x="228600" y="22860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strVal val="#ppt_w*0.70"/>
                                          </p:val>
                                        </p:tav>
                                        <p:tav tm="100000">
                                          <p:val>
                                            <p:strVal val="#ppt_w"/>
                                          </p:val>
                                        </p:tav>
                                      </p:tavLst>
                                    </p:anim>
                                    <p:anim calcmode="lin" valueType="num">
                                      <p:cBhvr>
                                        <p:cTn id="8" dur="1000" fill="hold"/>
                                        <p:tgtEl>
                                          <p:spTgt spid="64517"/>
                                        </p:tgtEl>
                                        <p:attrNameLst>
                                          <p:attrName>ppt_h</p:attrName>
                                        </p:attrNameLst>
                                      </p:cBhvr>
                                      <p:tavLst>
                                        <p:tav tm="0">
                                          <p:val>
                                            <p:strVal val="#ppt_h"/>
                                          </p:val>
                                        </p:tav>
                                        <p:tav tm="100000">
                                          <p:val>
                                            <p:strVal val="#ppt_h"/>
                                          </p:val>
                                        </p:tav>
                                      </p:tavLst>
                                    </p:anim>
                                    <p:animEffect transition="in" filter="fade">
                                      <p:cBhvr>
                                        <p:cTn id="9" dur="1000"/>
                                        <p:tgtEl>
                                          <p:spTgt spid="64517"/>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4519"/>
                                        </p:tgtEl>
                                        <p:attrNameLst>
                                          <p:attrName>style.visibility</p:attrName>
                                        </p:attrNameLst>
                                      </p:cBhvr>
                                      <p:to>
                                        <p:strVal val="visible"/>
                                      </p:to>
                                    </p:set>
                                    <p:anim calcmode="lin" valueType="num">
                                      <p:cBhvr>
                                        <p:cTn id="13" dur="1000" fill="hold"/>
                                        <p:tgtEl>
                                          <p:spTgt spid="64519"/>
                                        </p:tgtEl>
                                        <p:attrNameLst>
                                          <p:attrName>ppt_w</p:attrName>
                                        </p:attrNameLst>
                                      </p:cBhvr>
                                      <p:tavLst>
                                        <p:tav tm="0">
                                          <p:val>
                                            <p:strVal val="#ppt_w*0.70"/>
                                          </p:val>
                                        </p:tav>
                                        <p:tav tm="100000">
                                          <p:val>
                                            <p:strVal val="#ppt_w"/>
                                          </p:val>
                                        </p:tav>
                                      </p:tavLst>
                                    </p:anim>
                                    <p:anim calcmode="lin" valueType="num">
                                      <p:cBhvr>
                                        <p:cTn id="14" dur="1000" fill="hold"/>
                                        <p:tgtEl>
                                          <p:spTgt spid="64519"/>
                                        </p:tgtEl>
                                        <p:attrNameLst>
                                          <p:attrName>ppt_h</p:attrName>
                                        </p:attrNameLst>
                                      </p:cBhvr>
                                      <p:tavLst>
                                        <p:tav tm="0">
                                          <p:val>
                                            <p:strVal val="#ppt_h"/>
                                          </p:val>
                                        </p:tav>
                                        <p:tav tm="100000">
                                          <p:val>
                                            <p:strVal val="#ppt_h"/>
                                          </p:val>
                                        </p:tav>
                                      </p:tavLst>
                                    </p:anim>
                                    <p:animEffect transition="in" filter="fade">
                                      <p:cBhvr>
                                        <p:cTn id="15" dur="10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304800" y="333375"/>
            <a:ext cx="3463925" cy="488950"/>
          </a:xfrm>
          <a:prstGeom prst="rect">
            <a:avLst/>
          </a:prstGeom>
          <a:noFill/>
          <a:ln w="9525">
            <a:noFill/>
            <a:miter lim="800000"/>
            <a:headEnd/>
            <a:tailEnd/>
          </a:ln>
        </p:spPr>
        <p:txBody>
          <a:bodyPr wrap="none">
            <a:spAutoFit/>
          </a:bodyPr>
          <a:lstStyle/>
          <a:p>
            <a:r>
              <a:rPr lang="en-US" sz="2600" b="1"/>
              <a:t>Theravada Buddhism</a:t>
            </a:r>
          </a:p>
        </p:txBody>
      </p:sp>
      <p:pic>
        <p:nvPicPr>
          <p:cNvPr id="37894" name="Picture 6" descr="Image:Ac.buddhists.jpg"/>
          <p:cNvPicPr>
            <a:picLocks noChangeAspect="1" noChangeArrowheads="1"/>
          </p:cNvPicPr>
          <p:nvPr/>
        </p:nvPicPr>
        <p:blipFill>
          <a:blip r:embed="rId3" cstate="print"/>
          <a:srcRect/>
          <a:stretch>
            <a:fillRect/>
          </a:stretch>
        </p:blipFill>
        <p:spPr bwMode="auto">
          <a:xfrm>
            <a:off x="5257800" y="762000"/>
            <a:ext cx="3581400" cy="2686050"/>
          </a:xfrm>
          <a:prstGeom prst="rect">
            <a:avLst/>
          </a:prstGeom>
          <a:noFill/>
          <a:ln w="9525">
            <a:noFill/>
            <a:miter lim="800000"/>
            <a:headEnd/>
            <a:tailEnd/>
          </a:ln>
        </p:spPr>
      </p:pic>
      <p:sp>
        <p:nvSpPr>
          <p:cNvPr id="37895" name="Text Box 7"/>
          <p:cNvSpPr txBox="1">
            <a:spLocks noChangeArrowheads="1"/>
          </p:cNvSpPr>
          <p:nvPr/>
        </p:nvSpPr>
        <p:spPr bwMode="auto">
          <a:xfrm>
            <a:off x="365125" y="1022350"/>
            <a:ext cx="4587875" cy="2406650"/>
          </a:xfrm>
          <a:prstGeom prst="rect">
            <a:avLst/>
          </a:prstGeom>
          <a:noFill/>
          <a:ln w="9525">
            <a:noFill/>
            <a:miter lim="800000"/>
            <a:headEnd/>
            <a:tailEnd/>
          </a:ln>
        </p:spPr>
        <p:txBody>
          <a:bodyPr>
            <a:spAutoFit/>
          </a:bodyPr>
          <a:lstStyle/>
          <a:p>
            <a:r>
              <a:rPr lang="en-US" u="sng"/>
              <a:t>Buddhism as Philosophy.</a:t>
            </a:r>
          </a:p>
          <a:p>
            <a:endParaRPr lang="en-US" sz="1000" u="sng"/>
          </a:p>
          <a:p>
            <a:r>
              <a:rPr lang="en-US"/>
              <a:t>Theravada Buddhists </a:t>
            </a:r>
            <a:r>
              <a:rPr lang="en-US" u="sng"/>
              <a:t>do not view the Buddha as a god.</a:t>
            </a:r>
          </a:p>
          <a:p>
            <a:endParaRPr lang="en-US" sz="1000" u="sng"/>
          </a:p>
          <a:p>
            <a:r>
              <a:rPr lang="en-US"/>
              <a:t>This is seen as the more difficult path of Buddhism.  It is sometimes called the </a:t>
            </a:r>
            <a:r>
              <a:rPr lang="en-US" u="sng"/>
              <a:t>Little Boat</a:t>
            </a:r>
            <a:r>
              <a:rPr lang="en-US"/>
              <a:t>.</a:t>
            </a:r>
          </a:p>
        </p:txBody>
      </p:sp>
      <p:sp>
        <p:nvSpPr>
          <p:cNvPr id="37896" name="Text Box 8"/>
          <p:cNvSpPr txBox="1">
            <a:spLocks noChangeArrowheads="1"/>
          </p:cNvSpPr>
          <p:nvPr/>
        </p:nvSpPr>
        <p:spPr bwMode="auto">
          <a:xfrm>
            <a:off x="381000" y="4024313"/>
            <a:ext cx="8474075" cy="1766887"/>
          </a:xfrm>
          <a:prstGeom prst="rect">
            <a:avLst/>
          </a:prstGeom>
          <a:noFill/>
          <a:ln w="9525">
            <a:noFill/>
            <a:miter lim="800000"/>
            <a:headEnd/>
            <a:tailEnd/>
          </a:ln>
        </p:spPr>
        <p:txBody>
          <a:bodyPr>
            <a:spAutoFit/>
          </a:bodyPr>
          <a:lstStyle/>
          <a:p>
            <a:r>
              <a:rPr lang="en-US" u="sng"/>
              <a:t>Theravada Buddhists believe that enlightenment is achieved the same way that the Buddha did it, through strict practice.</a:t>
            </a:r>
          </a:p>
          <a:p>
            <a:endParaRPr lang="en-US"/>
          </a:p>
          <a:p>
            <a:r>
              <a:rPr lang="en-US"/>
              <a:t>They believe </a:t>
            </a:r>
            <a:r>
              <a:rPr lang="en-US" u="sng"/>
              <a:t>if</a:t>
            </a:r>
            <a:r>
              <a:rPr lang="en-US"/>
              <a:t> you are </a:t>
            </a:r>
            <a:r>
              <a:rPr lang="en-US" u="sng"/>
              <a:t>dedicated</a:t>
            </a:r>
            <a:r>
              <a:rPr lang="en-US"/>
              <a:t> you </a:t>
            </a:r>
            <a:r>
              <a:rPr lang="en-US" u="sng"/>
              <a:t>can achieve enlightenment in one lifetime.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p:cTn id="7" dur="1000" fill="hold"/>
                                        <p:tgtEl>
                                          <p:spTgt spid="37892"/>
                                        </p:tgtEl>
                                        <p:attrNameLst>
                                          <p:attrName>ppt_w</p:attrName>
                                        </p:attrNameLst>
                                      </p:cBhvr>
                                      <p:tavLst>
                                        <p:tav tm="0">
                                          <p:val>
                                            <p:strVal val="#ppt_w*0.70"/>
                                          </p:val>
                                        </p:tav>
                                        <p:tav tm="100000">
                                          <p:val>
                                            <p:strVal val="#ppt_w"/>
                                          </p:val>
                                        </p:tav>
                                      </p:tavLst>
                                    </p:anim>
                                    <p:anim calcmode="lin" valueType="num">
                                      <p:cBhvr>
                                        <p:cTn id="8" dur="1000" fill="hold"/>
                                        <p:tgtEl>
                                          <p:spTgt spid="37892"/>
                                        </p:tgtEl>
                                        <p:attrNameLst>
                                          <p:attrName>ppt_h</p:attrName>
                                        </p:attrNameLst>
                                      </p:cBhvr>
                                      <p:tavLst>
                                        <p:tav tm="0">
                                          <p:val>
                                            <p:strVal val="#ppt_h"/>
                                          </p:val>
                                        </p:tav>
                                        <p:tav tm="100000">
                                          <p:val>
                                            <p:strVal val="#ppt_h"/>
                                          </p:val>
                                        </p:tav>
                                      </p:tavLst>
                                    </p:anim>
                                    <p:animEffect transition="in" filter="fade">
                                      <p:cBhvr>
                                        <p:cTn id="9" dur="1000"/>
                                        <p:tgtEl>
                                          <p:spTgt spid="37892"/>
                                        </p:tgtEl>
                                      </p:cBhvr>
                                    </p:animEffect>
                                  </p:childTnLst>
                                </p:cTn>
                              </p:par>
                              <p:par>
                                <p:cTn id="10" presetID="55" presetClass="entr" presetSubtype="0" fill="hold" nodeType="withEffect">
                                  <p:stCondLst>
                                    <p:cond delay="0"/>
                                  </p:stCondLst>
                                  <p:childTnLst>
                                    <p:set>
                                      <p:cBhvr>
                                        <p:cTn id="11" dur="1" fill="hold">
                                          <p:stCondLst>
                                            <p:cond delay="0"/>
                                          </p:stCondLst>
                                        </p:cTn>
                                        <p:tgtEl>
                                          <p:spTgt spid="37894"/>
                                        </p:tgtEl>
                                        <p:attrNameLst>
                                          <p:attrName>style.visibility</p:attrName>
                                        </p:attrNameLst>
                                      </p:cBhvr>
                                      <p:to>
                                        <p:strVal val="visible"/>
                                      </p:to>
                                    </p:set>
                                    <p:anim calcmode="lin" valueType="num">
                                      <p:cBhvr>
                                        <p:cTn id="12" dur="1000" fill="hold"/>
                                        <p:tgtEl>
                                          <p:spTgt spid="37894"/>
                                        </p:tgtEl>
                                        <p:attrNameLst>
                                          <p:attrName>ppt_w</p:attrName>
                                        </p:attrNameLst>
                                      </p:cBhvr>
                                      <p:tavLst>
                                        <p:tav tm="0">
                                          <p:val>
                                            <p:strVal val="#ppt_w*0.70"/>
                                          </p:val>
                                        </p:tav>
                                        <p:tav tm="100000">
                                          <p:val>
                                            <p:strVal val="#ppt_w"/>
                                          </p:val>
                                        </p:tav>
                                      </p:tavLst>
                                    </p:anim>
                                    <p:anim calcmode="lin" valueType="num">
                                      <p:cBhvr>
                                        <p:cTn id="13" dur="1000" fill="hold"/>
                                        <p:tgtEl>
                                          <p:spTgt spid="37894"/>
                                        </p:tgtEl>
                                        <p:attrNameLst>
                                          <p:attrName>ppt_h</p:attrName>
                                        </p:attrNameLst>
                                      </p:cBhvr>
                                      <p:tavLst>
                                        <p:tav tm="0">
                                          <p:val>
                                            <p:strVal val="#ppt_h"/>
                                          </p:val>
                                        </p:tav>
                                        <p:tav tm="100000">
                                          <p:val>
                                            <p:strVal val="#ppt_h"/>
                                          </p:val>
                                        </p:tav>
                                      </p:tavLst>
                                    </p:anim>
                                    <p:animEffect transition="in" filter="fade">
                                      <p:cBhvr>
                                        <p:cTn id="14" dur="1000"/>
                                        <p:tgtEl>
                                          <p:spTgt spid="3789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7895">
                                            <p:txEl>
                                              <p:pRg st="0" end="0"/>
                                            </p:txEl>
                                          </p:spTgt>
                                        </p:tgtEl>
                                        <p:attrNameLst>
                                          <p:attrName>style.visibility</p:attrName>
                                        </p:attrNameLst>
                                      </p:cBhvr>
                                      <p:to>
                                        <p:strVal val="visible"/>
                                      </p:to>
                                    </p:set>
                                    <p:anim calcmode="lin" valueType="num">
                                      <p:cBhvr>
                                        <p:cTn id="19" dur="1000" fill="hold"/>
                                        <p:tgtEl>
                                          <p:spTgt spid="3789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789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789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7895">
                                            <p:txEl>
                                              <p:pRg st="2" end="2"/>
                                            </p:txEl>
                                          </p:spTgt>
                                        </p:tgtEl>
                                        <p:attrNameLst>
                                          <p:attrName>style.visibility</p:attrName>
                                        </p:attrNameLst>
                                      </p:cBhvr>
                                      <p:to>
                                        <p:strVal val="visible"/>
                                      </p:to>
                                    </p:set>
                                    <p:anim calcmode="lin" valueType="num">
                                      <p:cBhvr>
                                        <p:cTn id="26" dur="1000" fill="hold"/>
                                        <p:tgtEl>
                                          <p:spTgt spid="37895">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7895">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789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7895">
                                            <p:txEl>
                                              <p:pRg st="4" end="4"/>
                                            </p:txEl>
                                          </p:spTgt>
                                        </p:tgtEl>
                                        <p:attrNameLst>
                                          <p:attrName>style.visibility</p:attrName>
                                        </p:attrNameLst>
                                      </p:cBhvr>
                                      <p:to>
                                        <p:strVal val="visible"/>
                                      </p:to>
                                    </p:set>
                                    <p:anim calcmode="lin" valueType="num">
                                      <p:cBhvr>
                                        <p:cTn id="33" dur="1000" fill="hold"/>
                                        <p:tgtEl>
                                          <p:spTgt spid="37895">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37895">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3789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7896">
                                            <p:txEl>
                                              <p:pRg st="0" end="0"/>
                                            </p:txEl>
                                          </p:spTgt>
                                        </p:tgtEl>
                                        <p:attrNameLst>
                                          <p:attrName>style.visibility</p:attrName>
                                        </p:attrNameLst>
                                      </p:cBhvr>
                                      <p:to>
                                        <p:strVal val="visible"/>
                                      </p:to>
                                    </p:set>
                                    <p:anim calcmode="lin" valueType="num">
                                      <p:cBhvr>
                                        <p:cTn id="40" dur="1000" fill="hold"/>
                                        <p:tgtEl>
                                          <p:spTgt spid="37896">
                                            <p:txEl>
                                              <p:pRg st="0" end="0"/>
                                            </p:txEl>
                                          </p:spTgt>
                                        </p:tgtEl>
                                        <p:attrNameLst>
                                          <p:attrName>ppt_w</p:attrName>
                                        </p:attrNameLst>
                                      </p:cBhvr>
                                      <p:tavLst>
                                        <p:tav tm="0">
                                          <p:val>
                                            <p:strVal val="#ppt_w*0.70"/>
                                          </p:val>
                                        </p:tav>
                                        <p:tav tm="100000">
                                          <p:val>
                                            <p:strVal val="#ppt_w"/>
                                          </p:val>
                                        </p:tav>
                                      </p:tavLst>
                                    </p:anim>
                                    <p:anim calcmode="lin" valueType="num">
                                      <p:cBhvr>
                                        <p:cTn id="41" dur="1000" fill="hold"/>
                                        <p:tgtEl>
                                          <p:spTgt spid="37896">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3789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7896">
                                            <p:txEl>
                                              <p:pRg st="2" end="2"/>
                                            </p:txEl>
                                          </p:spTgt>
                                        </p:tgtEl>
                                        <p:attrNameLst>
                                          <p:attrName>style.visibility</p:attrName>
                                        </p:attrNameLst>
                                      </p:cBhvr>
                                      <p:to>
                                        <p:strVal val="visible"/>
                                      </p:to>
                                    </p:set>
                                    <p:anim calcmode="lin" valueType="num">
                                      <p:cBhvr>
                                        <p:cTn id="47" dur="1000" fill="hold"/>
                                        <p:tgtEl>
                                          <p:spTgt spid="37896">
                                            <p:txEl>
                                              <p:pRg st="2" end="2"/>
                                            </p:txEl>
                                          </p:spTgt>
                                        </p:tgtEl>
                                        <p:attrNameLst>
                                          <p:attrName>ppt_w</p:attrName>
                                        </p:attrNameLst>
                                      </p:cBhvr>
                                      <p:tavLst>
                                        <p:tav tm="0">
                                          <p:val>
                                            <p:strVal val="#ppt_w*0.70"/>
                                          </p:val>
                                        </p:tav>
                                        <p:tav tm="100000">
                                          <p:val>
                                            <p:strVal val="#ppt_w"/>
                                          </p:val>
                                        </p:tav>
                                      </p:tavLst>
                                    </p:anim>
                                    <p:anim calcmode="lin" valueType="num">
                                      <p:cBhvr>
                                        <p:cTn id="48" dur="1000" fill="hold"/>
                                        <p:tgtEl>
                                          <p:spTgt spid="37896">
                                            <p:txEl>
                                              <p:pRg st="2" end="2"/>
                                            </p:txEl>
                                          </p:spTgt>
                                        </p:tgtEl>
                                        <p:attrNameLst>
                                          <p:attrName>ppt_h</p:attrName>
                                        </p:attrNameLst>
                                      </p:cBhvr>
                                      <p:tavLst>
                                        <p:tav tm="0">
                                          <p:val>
                                            <p:strVal val="#ppt_h"/>
                                          </p:val>
                                        </p:tav>
                                        <p:tav tm="100000">
                                          <p:val>
                                            <p:strVal val="#ppt_h"/>
                                          </p:val>
                                        </p:tav>
                                      </p:tavLst>
                                    </p:anim>
                                    <p:animEffect transition="in" filter="fade">
                                      <p:cBhvr>
                                        <p:cTn id="49" dur="1000"/>
                                        <p:tgtEl>
                                          <p:spTgt spid="378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895" grpId="0" build="p"/>
      <p:bldP spid="3789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304800" y="381000"/>
            <a:ext cx="3125788" cy="457200"/>
          </a:xfrm>
          <a:prstGeom prst="rect">
            <a:avLst/>
          </a:prstGeom>
          <a:noFill/>
          <a:ln w="9525">
            <a:noFill/>
            <a:miter lim="800000"/>
            <a:headEnd/>
            <a:tailEnd/>
          </a:ln>
        </p:spPr>
        <p:txBody>
          <a:bodyPr wrap="none" anchor="ctr">
            <a:spAutoFit/>
          </a:bodyPr>
          <a:lstStyle/>
          <a:p>
            <a:r>
              <a:rPr lang="en-US" sz="2400" b="1"/>
              <a:t>Mahayana Buddhism</a:t>
            </a:r>
          </a:p>
        </p:txBody>
      </p:sp>
      <p:pic>
        <p:nvPicPr>
          <p:cNvPr id="38918" name="Picture 6" descr="Image:Jiuhuashan bodhisattva image.JPG">
            <a:hlinkClick r:id="rId3"/>
          </p:cNvPr>
          <p:cNvPicPr>
            <a:picLocks noChangeAspect="1" noChangeArrowheads="1"/>
          </p:cNvPicPr>
          <p:nvPr/>
        </p:nvPicPr>
        <p:blipFill>
          <a:blip r:embed="rId4" cstate="print"/>
          <a:srcRect/>
          <a:stretch>
            <a:fillRect/>
          </a:stretch>
        </p:blipFill>
        <p:spPr bwMode="auto">
          <a:xfrm>
            <a:off x="5867400" y="304800"/>
            <a:ext cx="2306638" cy="3505200"/>
          </a:xfrm>
          <a:prstGeom prst="rect">
            <a:avLst/>
          </a:prstGeom>
          <a:noFill/>
          <a:ln w="9525">
            <a:noFill/>
            <a:miter lim="800000"/>
            <a:headEnd/>
            <a:tailEnd/>
          </a:ln>
        </p:spPr>
      </p:pic>
      <p:sp>
        <p:nvSpPr>
          <p:cNvPr id="38919" name="Text Box 7"/>
          <p:cNvSpPr txBox="1">
            <a:spLocks noChangeArrowheads="1"/>
          </p:cNvSpPr>
          <p:nvPr/>
        </p:nvSpPr>
        <p:spPr bwMode="auto">
          <a:xfrm>
            <a:off x="304800" y="984250"/>
            <a:ext cx="5562600" cy="2101850"/>
          </a:xfrm>
          <a:prstGeom prst="rect">
            <a:avLst/>
          </a:prstGeom>
          <a:noFill/>
          <a:ln w="9525">
            <a:noFill/>
            <a:miter lim="800000"/>
            <a:headEnd/>
            <a:tailEnd/>
          </a:ln>
        </p:spPr>
        <p:txBody>
          <a:bodyPr>
            <a:spAutoFit/>
          </a:bodyPr>
          <a:lstStyle/>
          <a:p>
            <a:r>
              <a:rPr lang="en-US" u="sng"/>
              <a:t>Buddhism as religion</a:t>
            </a:r>
            <a:r>
              <a:rPr lang="en-US"/>
              <a:t>.</a:t>
            </a:r>
          </a:p>
          <a:p>
            <a:r>
              <a:rPr lang="en-US"/>
              <a:t>Mahayana Buddhists </a:t>
            </a:r>
            <a:r>
              <a:rPr lang="en-US" u="sng"/>
              <a:t>elevated the Buddha to god status.</a:t>
            </a:r>
          </a:p>
          <a:p>
            <a:endParaRPr lang="en-US" u="sng"/>
          </a:p>
          <a:p>
            <a:r>
              <a:rPr lang="en-US" u="sng"/>
              <a:t>Is seen as the easier path to enlightenment. The Big Boat.</a:t>
            </a:r>
          </a:p>
        </p:txBody>
      </p:sp>
      <p:sp>
        <p:nvSpPr>
          <p:cNvPr id="38921" name="Text Box 9"/>
          <p:cNvSpPr txBox="1">
            <a:spLocks noChangeArrowheads="1"/>
          </p:cNvSpPr>
          <p:nvPr/>
        </p:nvSpPr>
        <p:spPr bwMode="auto">
          <a:xfrm>
            <a:off x="152400" y="3962400"/>
            <a:ext cx="8915400" cy="1766888"/>
          </a:xfrm>
          <a:prstGeom prst="rect">
            <a:avLst/>
          </a:prstGeom>
          <a:noFill/>
          <a:ln w="9525">
            <a:noFill/>
            <a:miter lim="800000"/>
            <a:headEnd/>
            <a:tailEnd/>
          </a:ln>
        </p:spPr>
        <p:txBody>
          <a:bodyPr>
            <a:spAutoFit/>
          </a:bodyPr>
          <a:lstStyle/>
          <a:p>
            <a:pPr algn="ctr"/>
            <a:r>
              <a:rPr lang="en-US" i="1"/>
              <a:t>Mahayana</a:t>
            </a:r>
            <a:r>
              <a:rPr lang="en-US"/>
              <a:t> Buddhists take a vow NOT to enter Nirvana, even though they too strive to reach enlightenment. Instead their vow is to return to the world of suffering and assist all others in reaching Nirvana first, thus casting the role of Buddhists as compassionate protectors and saviors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1000" fill="hold"/>
                                        <p:tgtEl>
                                          <p:spTgt spid="38916"/>
                                        </p:tgtEl>
                                        <p:attrNameLst>
                                          <p:attrName>ppt_w</p:attrName>
                                        </p:attrNameLst>
                                      </p:cBhvr>
                                      <p:tavLst>
                                        <p:tav tm="0">
                                          <p:val>
                                            <p:strVal val="#ppt_w*0.70"/>
                                          </p:val>
                                        </p:tav>
                                        <p:tav tm="100000">
                                          <p:val>
                                            <p:strVal val="#ppt_w"/>
                                          </p:val>
                                        </p:tav>
                                      </p:tavLst>
                                    </p:anim>
                                    <p:anim calcmode="lin" valueType="num">
                                      <p:cBhvr>
                                        <p:cTn id="8" dur="1000" fill="hold"/>
                                        <p:tgtEl>
                                          <p:spTgt spid="38916"/>
                                        </p:tgtEl>
                                        <p:attrNameLst>
                                          <p:attrName>ppt_h</p:attrName>
                                        </p:attrNameLst>
                                      </p:cBhvr>
                                      <p:tavLst>
                                        <p:tav tm="0">
                                          <p:val>
                                            <p:strVal val="#ppt_h"/>
                                          </p:val>
                                        </p:tav>
                                        <p:tav tm="100000">
                                          <p:val>
                                            <p:strVal val="#ppt_h"/>
                                          </p:val>
                                        </p:tav>
                                      </p:tavLst>
                                    </p:anim>
                                    <p:animEffect transition="in" filter="fade">
                                      <p:cBhvr>
                                        <p:cTn id="9" dur="1000"/>
                                        <p:tgtEl>
                                          <p:spTgt spid="38916"/>
                                        </p:tgtEl>
                                      </p:cBhvr>
                                    </p:animEffect>
                                  </p:childTnLst>
                                </p:cTn>
                              </p:par>
                              <p:par>
                                <p:cTn id="10" presetID="55" presetClass="entr" presetSubtype="0" fill="hold" nodeType="withEffect">
                                  <p:stCondLst>
                                    <p:cond delay="0"/>
                                  </p:stCondLst>
                                  <p:childTnLst>
                                    <p:set>
                                      <p:cBhvr>
                                        <p:cTn id="11" dur="1" fill="hold">
                                          <p:stCondLst>
                                            <p:cond delay="0"/>
                                          </p:stCondLst>
                                        </p:cTn>
                                        <p:tgtEl>
                                          <p:spTgt spid="38918"/>
                                        </p:tgtEl>
                                        <p:attrNameLst>
                                          <p:attrName>style.visibility</p:attrName>
                                        </p:attrNameLst>
                                      </p:cBhvr>
                                      <p:to>
                                        <p:strVal val="visible"/>
                                      </p:to>
                                    </p:set>
                                    <p:anim calcmode="lin" valueType="num">
                                      <p:cBhvr>
                                        <p:cTn id="12" dur="1000" fill="hold"/>
                                        <p:tgtEl>
                                          <p:spTgt spid="38918"/>
                                        </p:tgtEl>
                                        <p:attrNameLst>
                                          <p:attrName>ppt_w</p:attrName>
                                        </p:attrNameLst>
                                      </p:cBhvr>
                                      <p:tavLst>
                                        <p:tav tm="0">
                                          <p:val>
                                            <p:strVal val="#ppt_w*0.70"/>
                                          </p:val>
                                        </p:tav>
                                        <p:tav tm="100000">
                                          <p:val>
                                            <p:strVal val="#ppt_w"/>
                                          </p:val>
                                        </p:tav>
                                      </p:tavLst>
                                    </p:anim>
                                    <p:anim calcmode="lin" valueType="num">
                                      <p:cBhvr>
                                        <p:cTn id="13" dur="1000" fill="hold"/>
                                        <p:tgtEl>
                                          <p:spTgt spid="38918"/>
                                        </p:tgtEl>
                                        <p:attrNameLst>
                                          <p:attrName>ppt_h</p:attrName>
                                        </p:attrNameLst>
                                      </p:cBhvr>
                                      <p:tavLst>
                                        <p:tav tm="0">
                                          <p:val>
                                            <p:strVal val="#ppt_h"/>
                                          </p:val>
                                        </p:tav>
                                        <p:tav tm="100000">
                                          <p:val>
                                            <p:strVal val="#ppt_h"/>
                                          </p:val>
                                        </p:tav>
                                      </p:tavLst>
                                    </p:anim>
                                    <p:animEffect transition="in" filter="fade">
                                      <p:cBhvr>
                                        <p:cTn id="14" dur="1000"/>
                                        <p:tgtEl>
                                          <p:spTgt spid="3891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8919">
                                            <p:txEl>
                                              <p:pRg st="0" end="0"/>
                                            </p:txEl>
                                          </p:spTgt>
                                        </p:tgtEl>
                                        <p:attrNameLst>
                                          <p:attrName>style.visibility</p:attrName>
                                        </p:attrNameLst>
                                      </p:cBhvr>
                                      <p:to>
                                        <p:strVal val="visible"/>
                                      </p:to>
                                    </p:set>
                                    <p:anim calcmode="lin" valueType="num">
                                      <p:cBhvr>
                                        <p:cTn id="19" dur="1000" fill="hold"/>
                                        <p:tgtEl>
                                          <p:spTgt spid="38919">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8919">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8919">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8919">
                                            <p:txEl>
                                              <p:pRg st="1" end="1"/>
                                            </p:txEl>
                                          </p:spTgt>
                                        </p:tgtEl>
                                        <p:attrNameLst>
                                          <p:attrName>style.visibility</p:attrName>
                                        </p:attrNameLst>
                                      </p:cBhvr>
                                      <p:to>
                                        <p:strVal val="visible"/>
                                      </p:to>
                                    </p:set>
                                    <p:anim calcmode="lin" valueType="num">
                                      <p:cBhvr>
                                        <p:cTn id="24" dur="1000" fill="hold"/>
                                        <p:tgtEl>
                                          <p:spTgt spid="38919">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8919">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891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8919">
                                            <p:txEl>
                                              <p:pRg st="3" end="3"/>
                                            </p:txEl>
                                          </p:spTgt>
                                        </p:tgtEl>
                                        <p:attrNameLst>
                                          <p:attrName>style.visibility</p:attrName>
                                        </p:attrNameLst>
                                      </p:cBhvr>
                                      <p:to>
                                        <p:strVal val="visible"/>
                                      </p:to>
                                    </p:set>
                                    <p:anim calcmode="lin" valueType="num">
                                      <p:cBhvr>
                                        <p:cTn id="31" dur="1000" fill="hold"/>
                                        <p:tgtEl>
                                          <p:spTgt spid="38919">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38919">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389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38921"/>
                                        </p:tgtEl>
                                        <p:attrNameLst>
                                          <p:attrName>style.visibility</p:attrName>
                                        </p:attrNameLst>
                                      </p:cBhvr>
                                      <p:to>
                                        <p:strVal val="visible"/>
                                      </p:to>
                                    </p:set>
                                    <p:anim calcmode="lin" valueType="num">
                                      <p:cBhvr>
                                        <p:cTn id="38" dur="1000" fill="hold"/>
                                        <p:tgtEl>
                                          <p:spTgt spid="38921"/>
                                        </p:tgtEl>
                                        <p:attrNameLst>
                                          <p:attrName>ppt_w</p:attrName>
                                        </p:attrNameLst>
                                      </p:cBhvr>
                                      <p:tavLst>
                                        <p:tav tm="0">
                                          <p:val>
                                            <p:strVal val="#ppt_w*0.70"/>
                                          </p:val>
                                        </p:tav>
                                        <p:tav tm="100000">
                                          <p:val>
                                            <p:strVal val="#ppt_w"/>
                                          </p:val>
                                        </p:tav>
                                      </p:tavLst>
                                    </p:anim>
                                    <p:anim calcmode="lin" valueType="num">
                                      <p:cBhvr>
                                        <p:cTn id="39" dur="1000" fill="hold"/>
                                        <p:tgtEl>
                                          <p:spTgt spid="38921"/>
                                        </p:tgtEl>
                                        <p:attrNameLst>
                                          <p:attrName>ppt_h</p:attrName>
                                        </p:attrNameLst>
                                      </p:cBhvr>
                                      <p:tavLst>
                                        <p:tav tm="0">
                                          <p:val>
                                            <p:strVal val="#ppt_h"/>
                                          </p:val>
                                        </p:tav>
                                        <p:tav tm="100000">
                                          <p:val>
                                            <p:strVal val="#ppt_h"/>
                                          </p:val>
                                        </p:tav>
                                      </p:tavLst>
                                    </p:anim>
                                    <p:animEffect transition="in" filter="fade">
                                      <p:cBhvr>
                                        <p:cTn id="40" dur="1000"/>
                                        <p:tgtEl>
                                          <p:spTgt spid="3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2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990" name="Rectangle 54"/>
          <p:cNvSpPr>
            <a:spLocks noChangeArrowheads="1"/>
          </p:cNvSpPr>
          <p:nvPr/>
        </p:nvSpPr>
        <p:spPr bwMode="auto">
          <a:xfrm>
            <a:off x="381000" y="334963"/>
            <a:ext cx="3276600" cy="5786437"/>
          </a:xfrm>
          <a:prstGeom prst="rect">
            <a:avLst/>
          </a:prstGeom>
          <a:noFill/>
          <a:ln w="9525">
            <a:noFill/>
            <a:miter lim="800000"/>
            <a:headEnd/>
            <a:tailEnd/>
          </a:ln>
        </p:spPr>
        <p:txBody>
          <a:bodyPr anchor="ctr">
            <a:spAutoFit/>
          </a:bodyPr>
          <a:lstStyle/>
          <a:p>
            <a:r>
              <a:rPr lang="en-US" b="1"/>
              <a:t>Theravada Buddhism</a:t>
            </a:r>
          </a:p>
          <a:p>
            <a:r>
              <a:rPr lang="en-US"/>
              <a:t>-Intense, dedicated and time-consuming effort required to attain enlightenment. </a:t>
            </a:r>
          </a:p>
          <a:p>
            <a:r>
              <a:rPr lang="en-US"/>
              <a:t>-Reaching Nirvana is the ultimate goal of the -Theravada Buddhist </a:t>
            </a:r>
          </a:p>
          <a:p>
            <a:r>
              <a:rPr lang="en-US"/>
              <a:t>Strives for wisdom first </a:t>
            </a:r>
          </a:p>
          <a:p>
            <a:r>
              <a:rPr lang="en-US"/>
              <a:t>-Centers on meditation, and requires personal dedication such as being a monk or nun. </a:t>
            </a:r>
          </a:p>
          <a:p>
            <a:r>
              <a:rPr lang="en-US"/>
              <a:t>-Followed as a teaching or Philosophy </a:t>
            </a:r>
          </a:p>
        </p:txBody>
      </p:sp>
      <p:sp>
        <p:nvSpPr>
          <p:cNvPr id="39991" name="Rectangle 55"/>
          <p:cNvSpPr>
            <a:spLocks noChangeArrowheads="1"/>
          </p:cNvSpPr>
          <p:nvPr/>
        </p:nvSpPr>
        <p:spPr bwMode="auto">
          <a:xfrm>
            <a:off x="5638800" y="173038"/>
            <a:ext cx="3352800" cy="6456362"/>
          </a:xfrm>
          <a:prstGeom prst="rect">
            <a:avLst/>
          </a:prstGeom>
          <a:noFill/>
          <a:ln w="9525">
            <a:noFill/>
            <a:miter lim="800000"/>
            <a:headEnd/>
            <a:tailEnd/>
          </a:ln>
        </p:spPr>
        <p:txBody>
          <a:bodyPr anchor="ctr">
            <a:spAutoFit/>
          </a:bodyPr>
          <a:lstStyle/>
          <a:p>
            <a:pPr algn="ctr"/>
            <a:r>
              <a:rPr lang="en-US" b="1"/>
              <a:t>Mahayana Buddhism</a:t>
            </a:r>
          </a:p>
          <a:p>
            <a:r>
              <a:rPr lang="en-US"/>
              <a:t>-Enlightenment is achieved through a normal life with varying degrees of spiritual involvement.</a:t>
            </a:r>
          </a:p>
          <a:p>
            <a:r>
              <a:rPr lang="en-US"/>
              <a:t>-Vow to be reborn in order to help </a:t>
            </a:r>
            <a:r>
              <a:rPr lang="en-US" i="1"/>
              <a:t>all</a:t>
            </a:r>
            <a:r>
              <a:rPr lang="en-US"/>
              <a:t> other sentient beings reach Nirvana </a:t>
            </a:r>
            <a:r>
              <a:rPr lang="en-US" i="1"/>
              <a:t>first</a:t>
            </a:r>
            <a:r>
              <a:rPr lang="en-US"/>
              <a:t>. </a:t>
            </a:r>
          </a:p>
          <a:p>
            <a:r>
              <a:rPr lang="en-US"/>
              <a:t>-Compassion is the highest virtue </a:t>
            </a:r>
          </a:p>
          <a:p>
            <a:r>
              <a:rPr lang="en-US"/>
              <a:t>-Encourages practice in the world and among the general community. </a:t>
            </a:r>
          </a:p>
          <a:p>
            <a:r>
              <a:rPr lang="en-US"/>
              <a:t>-Followed with reference to higher beings, more like a religion.   </a:t>
            </a:r>
          </a:p>
        </p:txBody>
      </p:sp>
      <p:pic>
        <p:nvPicPr>
          <p:cNvPr id="39993" name="Picture 57" descr="Image:Pagoda.jpg"/>
          <p:cNvPicPr>
            <a:picLocks noChangeAspect="1" noChangeArrowheads="1"/>
          </p:cNvPicPr>
          <p:nvPr/>
        </p:nvPicPr>
        <p:blipFill>
          <a:blip r:embed="rId3" cstate="print"/>
          <a:srcRect/>
          <a:stretch>
            <a:fillRect/>
          </a:stretch>
        </p:blipFill>
        <p:spPr bwMode="auto">
          <a:xfrm>
            <a:off x="3810000" y="2133600"/>
            <a:ext cx="1450975" cy="1943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993"/>
                                        </p:tgtEl>
                                        <p:attrNameLst>
                                          <p:attrName>style.visibility</p:attrName>
                                        </p:attrNameLst>
                                      </p:cBhvr>
                                      <p:to>
                                        <p:strVal val="visible"/>
                                      </p:to>
                                    </p:set>
                                    <p:anim calcmode="lin" valueType="num">
                                      <p:cBhvr>
                                        <p:cTn id="7" dur="1000" fill="hold"/>
                                        <p:tgtEl>
                                          <p:spTgt spid="39993"/>
                                        </p:tgtEl>
                                        <p:attrNameLst>
                                          <p:attrName>ppt_w</p:attrName>
                                        </p:attrNameLst>
                                      </p:cBhvr>
                                      <p:tavLst>
                                        <p:tav tm="0">
                                          <p:val>
                                            <p:strVal val="#ppt_w*0.70"/>
                                          </p:val>
                                        </p:tav>
                                        <p:tav tm="100000">
                                          <p:val>
                                            <p:strVal val="#ppt_w"/>
                                          </p:val>
                                        </p:tav>
                                      </p:tavLst>
                                    </p:anim>
                                    <p:anim calcmode="lin" valueType="num">
                                      <p:cBhvr>
                                        <p:cTn id="8" dur="1000" fill="hold"/>
                                        <p:tgtEl>
                                          <p:spTgt spid="39993"/>
                                        </p:tgtEl>
                                        <p:attrNameLst>
                                          <p:attrName>ppt_h</p:attrName>
                                        </p:attrNameLst>
                                      </p:cBhvr>
                                      <p:tavLst>
                                        <p:tav tm="0">
                                          <p:val>
                                            <p:strVal val="#ppt_h"/>
                                          </p:val>
                                        </p:tav>
                                        <p:tav tm="100000">
                                          <p:val>
                                            <p:strVal val="#ppt_h"/>
                                          </p:val>
                                        </p:tav>
                                      </p:tavLst>
                                    </p:anim>
                                    <p:animEffect transition="in" filter="fade">
                                      <p:cBhvr>
                                        <p:cTn id="9" dur="1000"/>
                                        <p:tgtEl>
                                          <p:spTgt spid="3999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9990"/>
                                        </p:tgtEl>
                                        <p:attrNameLst>
                                          <p:attrName>style.visibility</p:attrName>
                                        </p:attrNameLst>
                                      </p:cBhvr>
                                      <p:to>
                                        <p:strVal val="visible"/>
                                      </p:to>
                                    </p:set>
                                    <p:anim calcmode="lin" valueType="num">
                                      <p:cBhvr>
                                        <p:cTn id="14" dur="1000" fill="hold"/>
                                        <p:tgtEl>
                                          <p:spTgt spid="39990"/>
                                        </p:tgtEl>
                                        <p:attrNameLst>
                                          <p:attrName>ppt_w</p:attrName>
                                        </p:attrNameLst>
                                      </p:cBhvr>
                                      <p:tavLst>
                                        <p:tav tm="0">
                                          <p:val>
                                            <p:strVal val="#ppt_w*0.70"/>
                                          </p:val>
                                        </p:tav>
                                        <p:tav tm="100000">
                                          <p:val>
                                            <p:strVal val="#ppt_w"/>
                                          </p:val>
                                        </p:tav>
                                      </p:tavLst>
                                    </p:anim>
                                    <p:anim calcmode="lin" valueType="num">
                                      <p:cBhvr>
                                        <p:cTn id="15" dur="1000" fill="hold"/>
                                        <p:tgtEl>
                                          <p:spTgt spid="39990"/>
                                        </p:tgtEl>
                                        <p:attrNameLst>
                                          <p:attrName>ppt_h</p:attrName>
                                        </p:attrNameLst>
                                      </p:cBhvr>
                                      <p:tavLst>
                                        <p:tav tm="0">
                                          <p:val>
                                            <p:strVal val="#ppt_h"/>
                                          </p:val>
                                        </p:tav>
                                        <p:tav tm="100000">
                                          <p:val>
                                            <p:strVal val="#ppt_h"/>
                                          </p:val>
                                        </p:tav>
                                      </p:tavLst>
                                    </p:anim>
                                    <p:animEffect transition="in" filter="fade">
                                      <p:cBhvr>
                                        <p:cTn id="16" dur="1000"/>
                                        <p:tgtEl>
                                          <p:spTgt spid="3999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991"/>
                                        </p:tgtEl>
                                        <p:attrNameLst>
                                          <p:attrName>style.visibility</p:attrName>
                                        </p:attrNameLst>
                                      </p:cBhvr>
                                      <p:to>
                                        <p:strVal val="visible"/>
                                      </p:to>
                                    </p:set>
                                    <p:anim calcmode="lin" valueType="num">
                                      <p:cBhvr>
                                        <p:cTn id="21" dur="1000" fill="hold"/>
                                        <p:tgtEl>
                                          <p:spTgt spid="39991"/>
                                        </p:tgtEl>
                                        <p:attrNameLst>
                                          <p:attrName>ppt_w</p:attrName>
                                        </p:attrNameLst>
                                      </p:cBhvr>
                                      <p:tavLst>
                                        <p:tav tm="0">
                                          <p:val>
                                            <p:strVal val="#ppt_w*0.70"/>
                                          </p:val>
                                        </p:tav>
                                        <p:tav tm="100000">
                                          <p:val>
                                            <p:strVal val="#ppt_w"/>
                                          </p:val>
                                        </p:tav>
                                      </p:tavLst>
                                    </p:anim>
                                    <p:anim calcmode="lin" valueType="num">
                                      <p:cBhvr>
                                        <p:cTn id="22" dur="1000" fill="hold"/>
                                        <p:tgtEl>
                                          <p:spTgt spid="39991"/>
                                        </p:tgtEl>
                                        <p:attrNameLst>
                                          <p:attrName>ppt_h</p:attrName>
                                        </p:attrNameLst>
                                      </p:cBhvr>
                                      <p:tavLst>
                                        <p:tav tm="0">
                                          <p:val>
                                            <p:strVal val="#ppt_h"/>
                                          </p:val>
                                        </p:tav>
                                        <p:tav tm="100000">
                                          <p:val>
                                            <p:strVal val="#ppt_h"/>
                                          </p:val>
                                        </p:tav>
                                      </p:tavLst>
                                    </p:anim>
                                    <p:animEffect transition="in" filter="fade">
                                      <p:cBhvr>
                                        <p:cTn id="23" dur="1000"/>
                                        <p:tgtEl>
                                          <p:spTgt spid="3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90" grpId="0"/>
      <p:bldP spid="3999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586" name="Rectangle 5"/>
          <p:cNvSpPr>
            <a:spLocks noChangeArrowheads="1"/>
          </p:cNvSpPr>
          <p:nvPr/>
        </p:nvSpPr>
        <p:spPr bwMode="auto">
          <a:xfrm>
            <a:off x="0" y="2400300"/>
            <a:ext cx="9144000" cy="0"/>
          </a:xfrm>
          <a:prstGeom prst="rect">
            <a:avLst/>
          </a:prstGeom>
          <a:noFill/>
          <a:ln w="9525">
            <a:noFill/>
            <a:miter lim="800000"/>
            <a:headEnd/>
            <a:tailEnd/>
          </a:ln>
        </p:spPr>
        <p:txBody>
          <a:bodyPr wrap="none" anchor="ctr">
            <a:spAutoFit/>
          </a:bodyPr>
          <a:lstStyle/>
          <a:p>
            <a:endParaRPr lang="en-US"/>
          </a:p>
        </p:txBody>
      </p:sp>
      <p:sp>
        <p:nvSpPr>
          <p:cNvPr id="40966" name="Rectangle 6"/>
          <p:cNvSpPr>
            <a:spLocks noChangeArrowheads="1"/>
          </p:cNvSpPr>
          <p:nvPr/>
        </p:nvSpPr>
        <p:spPr bwMode="auto">
          <a:xfrm>
            <a:off x="228600" y="427038"/>
            <a:ext cx="4876800" cy="5846762"/>
          </a:xfrm>
          <a:prstGeom prst="rect">
            <a:avLst/>
          </a:prstGeom>
          <a:noFill/>
          <a:ln w="9525">
            <a:noFill/>
            <a:miter lim="800000"/>
            <a:headEnd/>
            <a:tailEnd/>
          </a:ln>
        </p:spPr>
        <p:txBody>
          <a:bodyPr anchor="ctr">
            <a:spAutoFit/>
          </a:bodyPr>
          <a:lstStyle/>
          <a:p>
            <a:r>
              <a:rPr lang="en-US" sz="2400" b="1">
                <a:cs typeface="Times New Roman" pitchFamily="18" charset="0"/>
              </a:rPr>
              <a:t>Section 2</a:t>
            </a:r>
          </a:p>
          <a:p>
            <a:endParaRPr lang="en-US" sz="2400"/>
          </a:p>
          <a:p>
            <a:pPr eaLnBrk="0" hangingPunct="0"/>
            <a:r>
              <a:rPr lang="en-US" b="1">
                <a:cs typeface="Times New Roman" pitchFamily="18" charset="0"/>
              </a:rPr>
              <a:t>Mauryan Dynasty</a:t>
            </a:r>
          </a:p>
          <a:p>
            <a:pPr eaLnBrk="0" hangingPunct="0"/>
            <a:endParaRPr lang="en-US" b="1">
              <a:cs typeface="Times New Roman" pitchFamily="18" charset="0"/>
            </a:endParaRPr>
          </a:p>
          <a:p>
            <a:pPr eaLnBrk="0" hangingPunct="0"/>
            <a:r>
              <a:rPr lang="en-US" b="1">
                <a:cs typeface="Times New Roman" pitchFamily="18" charset="0"/>
              </a:rPr>
              <a:t>Aryan Influence</a:t>
            </a:r>
            <a:r>
              <a:rPr lang="en-US">
                <a:cs typeface="Times New Roman" pitchFamily="18" charset="0"/>
              </a:rPr>
              <a:t>: </a:t>
            </a:r>
            <a:r>
              <a:rPr lang="en-US" u="sng">
                <a:cs typeface="Times New Roman" pitchFamily="18" charset="0"/>
              </a:rPr>
              <a:t>Aryans influenced the language and social structure of Indian Society.</a:t>
            </a:r>
          </a:p>
          <a:p>
            <a:pPr eaLnBrk="0" hangingPunct="0"/>
            <a:endParaRPr lang="en-US" u="sng">
              <a:cs typeface="Times New Roman" pitchFamily="18" charset="0"/>
            </a:endParaRPr>
          </a:p>
          <a:p>
            <a:pPr eaLnBrk="0" hangingPunct="0"/>
            <a:r>
              <a:rPr lang="en-US">
                <a:cs typeface="Times New Roman" pitchFamily="18" charset="0"/>
              </a:rPr>
              <a:t>Aryan influence also </a:t>
            </a:r>
            <a:r>
              <a:rPr lang="en-US" u="sng">
                <a:cs typeface="Times New Roman" pitchFamily="18" charset="0"/>
              </a:rPr>
              <a:t>led to the development of Hinduism and Buddhism. </a:t>
            </a:r>
          </a:p>
          <a:p>
            <a:pPr eaLnBrk="0" hangingPunct="0"/>
            <a:endParaRPr lang="en-US" u="sng"/>
          </a:p>
          <a:p>
            <a:pPr eaLnBrk="0" hangingPunct="0"/>
            <a:r>
              <a:rPr lang="en-US" b="1">
                <a:cs typeface="Times New Roman" pitchFamily="18" charset="0"/>
              </a:rPr>
              <a:t>Later Invasions</a:t>
            </a:r>
            <a:r>
              <a:rPr lang="en-US">
                <a:cs typeface="Times New Roman" pitchFamily="18" charset="0"/>
              </a:rPr>
              <a:t>: </a:t>
            </a:r>
            <a:r>
              <a:rPr lang="en-US" u="sng">
                <a:cs typeface="Times New Roman" pitchFamily="18" charset="0"/>
              </a:rPr>
              <a:t>Alexander the Great</a:t>
            </a:r>
            <a:r>
              <a:rPr lang="en-US">
                <a:cs typeface="Times New Roman" pitchFamily="18" charset="0"/>
              </a:rPr>
              <a:t> eventually spread into India in 327 B.C., but his soldiers couldn’t deal with the Monsoon rains and so they forced him to turn back. </a:t>
            </a:r>
            <a:endParaRPr lang="en-US"/>
          </a:p>
        </p:txBody>
      </p:sp>
      <p:pic>
        <p:nvPicPr>
          <p:cNvPr id="40973" name="Picture 13" descr="get_image"/>
          <p:cNvPicPr>
            <a:picLocks noChangeAspect="1" noChangeArrowheads="1"/>
          </p:cNvPicPr>
          <p:nvPr/>
        </p:nvPicPr>
        <p:blipFill>
          <a:blip r:embed="rId3" cstate="print"/>
          <a:srcRect/>
          <a:stretch>
            <a:fillRect/>
          </a:stretch>
        </p:blipFill>
        <p:spPr bwMode="auto">
          <a:xfrm>
            <a:off x="5486400" y="533400"/>
            <a:ext cx="3135313"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 calcmode="lin" valueType="num">
                                      <p:cBhvr>
                                        <p:cTn id="7" dur="1000" fill="hold"/>
                                        <p:tgtEl>
                                          <p:spTgt spid="4096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6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6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0966">
                                            <p:txEl>
                                              <p:pRg st="2" end="2"/>
                                            </p:txEl>
                                          </p:spTgt>
                                        </p:tgtEl>
                                        <p:attrNameLst>
                                          <p:attrName>style.visibility</p:attrName>
                                        </p:attrNameLst>
                                      </p:cBhvr>
                                      <p:to>
                                        <p:strVal val="visible"/>
                                      </p:to>
                                    </p:set>
                                    <p:anim calcmode="lin" valueType="num">
                                      <p:cBhvr>
                                        <p:cTn id="14" dur="1000" fill="hold"/>
                                        <p:tgtEl>
                                          <p:spTgt spid="4096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096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096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0966">
                                            <p:txEl>
                                              <p:pRg st="4" end="4"/>
                                            </p:txEl>
                                          </p:spTgt>
                                        </p:tgtEl>
                                        <p:attrNameLst>
                                          <p:attrName>style.visibility</p:attrName>
                                        </p:attrNameLst>
                                      </p:cBhvr>
                                      <p:to>
                                        <p:strVal val="visible"/>
                                      </p:to>
                                    </p:set>
                                    <p:anim calcmode="lin" valueType="num">
                                      <p:cBhvr>
                                        <p:cTn id="21" dur="1000" fill="hold"/>
                                        <p:tgtEl>
                                          <p:spTgt spid="40966">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0966">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096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966">
                                            <p:txEl>
                                              <p:pRg st="6" end="6"/>
                                            </p:txEl>
                                          </p:spTgt>
                                        </p:tgtEl>
                                        <p:attrNameLst>
                                          <p:attrName>style.visibility</p:attrName>
                                        </p:attrNameLst>
                                      </p:cBhvr>
                                      <p:to>
                                        <p:strVal val="visible"/>
                                      </p:to>
                                    </p:set>
                                    <p:anim calcmode="lin" valueType="num">
                                      <p:cBhvr>
                                        <p:cTn id="28" dur="1000" fill="hold"/>
                                        <p:tgtEl>
                                          <p:spTgt spid="40966">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40966">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4096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0966">
                                            <p:txEl>
                                              <p:pRg st="8" end="8"/>
                                            </p:txEl>
                                          </p:spTgt>
                                        </p:tgtEl>
                                        <p:attrNameLst>
                                          <p:attrName>style.visibility</p:attrName>
                                        </p:attrNameLst>
                                      </p:cBhvr>
                                      <p:to>
                                        <p:strVal val="visible"/>
                                      </p:to>
                                    </p:set>
                                    <p:anim calcmode="lin" valueType="num">
                                      <p:cBhvr>
                                        <p:cTn id="35" dur="1000" fill="hold"/>
                                        <p:tgtEl>
                                          <p:spTgt spid="40966">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40966">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40966">
                                            <p:txEl>
                                              <p:pRg st="8" end="8"/>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40973"/>
                                        </p:tgtEl>
                                        <p:attrNameLst>
                                          <p:attrName>style.visibility</p:attrName>
                                        </p:attrNameLst>
                                      </p:cBhvr>
                                      <p:to>
                                        <p:strVal val="visible"/>
                                      </p:to>
                                    </p:set>
                                    <p:anim calcmode="lin" valueType="num">
                                      <p:cBhvr>
                                        <p:cTn id="40" dur="1000" fill="hold"/>
                                        <p:tgtEl>
                                          <p:spTgt spid="40973"/>
                                        </p:tgtEl>
                                        <p:attrNameLst>
                                          <p:attrName>ppt_w</p:attrName>
                                        </p:attrNameLst>
                                      </p:cBhvr>
                                      <p:tavLst>
                                        <p:tav tm="0">
                                          <p:val>
                                            <p:strVal val="#ppt_w*0.70"/>
                                          </p:val>
                                        </p:tav>
                                        <p:tav tm="100000">
                                          <p:val>
                                            <p:strVal val="#ppt_w"/>
                                          </p:val>
                                        </p:tav>
                                      </p:tavLst>
                                    </p:anim>
                                    <p:anim calcmode="lin" valueType="num">
                                      <p:cBhvr>
                                        <p:cTn id="41" dur="1000" fill="hold"/>
                                        <p:tgtEl>
                                          <p:spTgt spid="40973"/>
                                        </p:tgtEl>
                                        <p:attrNameLst>
                                          <p:attrName>ppt_h</p:attrName>
                                        </p:attrNameLst>
                                      </p:cBhvr>
                                      <p:tavLst>
                                        <p:tav tm="0">
                                          <p:val>
                                            <p:strVal val="#ppt_h"/>
                                          </p:val>
                                        </p:tav>
                                        <p:tav tm="100000">
                                          <p:val>
                                            <p:strVal val="#ppt_h"/>
                                          </p:val>
                                        </p:tav>
                                      </p:tavLst>
                                    </p:anim>
                                    <p:animEffect transition="in" filter="fade">
                                      <p:cBhvr>
                                        <p:cTn id="42" dur="1000"/>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1991" name="Rectangle 7"/>
          <p:cNvSpPr>
            <a:spLocks noChangeArrowheads="1"/>
          </p:cNvSpPr>
          <p:nvPr/>
        </p:nvSpPr>
        <p:spPr bwMode="auto">
          <a:xfrm>
            <a:off x="228600" y="381000"/>
            <a:ext cx="4876800" cy="3609975"/>
          </a:xfrm>
          <a:prstGeom prst="rect">
            <a:avLst/>
          </a:prstGeom>
          <a:noFill/>
          <a:ln w="9525">
            <a:noFill/>
            <a:miter lim="800000"/>
            <a:headEnd/>
            <a:tailEnd/>
          </a:ln>
        </p:spPr>
        <p:txBody>
          <a:bodyPr>
            <a:spAutoFit/>
          </a:bodyPr>
          <a:lstStyle/>
          <a:p>
            <a:r>
              <a:rPr lang="en-US" b="1"/>
              <a:t>Founding of the Mauryan Dynasty</a:t>
            </a:r>
          </a:p>
          <a:p>
            <a:r>
              <a:rPr lang="en-US"/>
              <a:t>Founded by </a:t>
            </a:r>
            <a:r>
              <a:rPr lang="en-US" u="sng"/>
              <a:t>Chandragupta Maurya</a:t>
            </a:r>
            <a:r>
              <a:rPr lang="en-US"/>
              <a:t>, who ruled from 324 to 301 B.C.</a:t>
            </a:r>
          </a:p>
          <a:p>
            <a:endParaRPr lang="en-US"/>
          </a:p>
          <a:p>
            <a:r>
              <a:rPr lang="en-US" b="1"/>
              <a:t>Organization</a:t>
            </a:r>
          </a:p>
          <a:p>
            <a:r>
              <a:rPr lang="en-US"/>
              <a:t>The King </a:t>
            </a:r>
            <a:r>
              <a:rPr lang="en-US" u="sng"/>
              <a:t>set up his government with governors and secret police</a:t>
            </a:r>
            <a:r>
              <a:rPr lang="en-US"/>
              <a:t>.  He feared being poisoned and so had people taste all of his food. </a:t>
            </a:r>
          </a:p>
          <a:p>
            <a:pPr eaLnBrk="0" hangingPunct="0">
              <a:spcBef>
                <a:spcPct val="50000"/>
              </a:spcBef>
            </a:pPr>
            <a:endParaRPr lang="en-US"/>
          </a:p>
        </p:txBody>
      </p:sp>
      <p:pic>
        <p:nvPicPr>
          <p:cNvPr id="41992" name="Picture 8" descr="Image:Mauryan map.gif"/>
          <p:cNvPicPr>
            <a:picLocks noChangeAspect="1" noChangeArrowheads="1"/>
          </p:cNvPicPr>
          <p:nvPr/>
        </p:nvPicPr>
        <p:blipFill>
          <a:blip r:embed="rId3" cstate="print"/>
          <a:srcRect/>
          <a:stretch>
            <a:fillRect/>
          </a:stretch>
        </p:blipFill>
        <p:spPr bwMode="auto">
          <a:xfrm>
            <a:off x="5391150" y="228600"/>
            <a:ext cx="3524250" cy="2814638"/>
          </a:xfrm>
          <a:prstGeom prst="rect">
            <a:avLst/>
          </a:prstGeom>
          <a:noFill/>
          <a:ln w="9525">
            <a:noFill/>
            <a:miter lim="800000"/>
            <a:headEnd/>
            <a:tailEnd/>
          </a:ln>
        </p:spPr>
      </p:pic>
      <p:pic>
        <p:nvPicPr>
          <p:cNvPr id="41994" name="Picture 10" descr="Image:Sanchi2.jpg">
            <a:hlinkClick r:id="rId4"/>
          </p:cNvPr>
          <p:cNvPicPr>
            <a:picLocks noChangeAspect="1" noChangeArrowheads="1"/>
          </p:cNvPicPr>
          <p:nvPr/>
        </p:nvPicPr>
        <p:blipFill>
          <a:blip r:embed="rId5" cstate="print"/>
          <a:srcRect/>
          <a:stretch>
            <a:fillRect/>
          </a:stretch>
        </p:blipFill>
        <p:spPr bwMode="auto">
          <a:xfrm>
            <a:off x="2590800" y="3730625"/>
            <a:ext cx="4114800" cy="2746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p:cTn id="7" dur="1000" fill="hold"/>
                                        <p:tgtEl>
                                          <p:spTgt spid="419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19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19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1991">
                                            <p:txEl>
                                              <p:pRg st="1" end="1"/>
                                            </p:txEl>
                                          </p:spTgt>
                                        </p:tgtEl>
                                        <p:attrNameLst>
                                          <p:attrName>style.visibility</p:attrName>
                                        </p:attrNameLst>
                                      </p:cBhvr>
                                      <p:to>
                                        <p:strVal val="visible"/>
                                      </p:to>
                                    </p:set>
                                    <p:anim calcmode="lin" valueType="num">
                                      <p:cBhvr>
                                        <p:cTn id="14" dur="1000" fill="hold"/>
                                        <p:tgtEl>
                                          <p:spTgt spid="41991">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199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199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1991">
                                            <p:txEl>
                                              <p:pRg st="3" end="3"/>
                                            </p:txEl>
                                          </p:spTgt>
                                        </p:tgtEl>
                                        <p:attrNameLst>
                                          <p:attrName>style.visibility</p:attrName>
                                        </p:attrNameLst>
                                      </p:cBhvr>
                                      <p:to>
                                        <p:strVal val="visible"/>
                                      </p:to>
                                    </p:set>
                                    <p:anim calcmode="lin" valueType="num">
                                      <p:cBhvr>
                                        <p:cTn id="21" dur="1000" fill="hold"/>
                                        <p:tgtEl>
                                          <p:spTgt spid="41991">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1991">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199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1991">
                                            <p:txEl>
                                              <p:pRg st="4" end="4"/>
                                            </p:txEl>
                                          </p:spTgt>
                                        </p:tgtEl>
                                        <p:attrNameLst>
                                          <p:attrName>style.visibility</p:attrName>
                                        </p:attrNameLst>
                                      </p:cBhvr>
                                      <p:to>
                                        <p:strVal val="visible"/>
                                      </p:to>
                                    </p:set>
                                    <p:anim calcmode="lin" valueType="num">
                                      <p:cBhvr>
                                        <p:cTn id="28" dur="1000" fill="hold"/>
                                        <p:tgtEl>
                                          <p:spTgt spid="41991">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1991">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1991">
                                            <p:txEl>
                                              <p:pRg st="4" end="4"/>
                                            </p:txEl>
                                          </p:spTgt>
                                        </p:tgtEl>
                                      </p:cBhvr>
                                    </p:animEffect>
                                  </p:childTnLst>
                                </p:cTn>
                              </p:par>
                            </p:childTnLst>
                          </p:cTn>
                        </p:par>
                        <p:par>
                          <p:cTn id="31" fill="hold">
                            <p:stCondLst>
                              <p:cond delay="1000"/>
                            </p:stCondLst>
                            <p:childTnLst>
                              <p:par>
                                <p:cTn id="32" presetID="55" presetClass="entr" presetSubtype="0" fill="hold" nodeType="afterEffect">
                                  <p:stCondLst>
                                    <p:cond delay="0"/>
                                  </p:stCondLst>
                                  <p:childTnLst>
                                    <p:set>
                                      <p:cBhvr>
                                        <p:cTn id="33" dur="1" fill="hold">
                                          <p:stCondLst>
                                            <p:cond delay="0"/>
                                          </p:stCondLst>
                                        </p:cTn>
                                        <p:tgtEl>
                                          <p:spTgt spid="41992"/>
                                        </p:tgtEl>
                                        <p:attrNameLst>
                                          <p:attrName>style.visibility</p:attrName>
                                        </p:attrNameLst>
                                      </p:cBhvr>
                                      <p:to>
                                        <p:strVal val="visible"/>
                                      </p:to>
                                    </p:set>
                                    <p:anim calcmode="lin" valueType="num">
                                      <p:cBhvr>
                                        <p:cTn id="34" dur="1000" fill="hold"/>
                                        <p:tgtEl>
                                          <p:spTgt spid="41992"/>
                                        </p:tgtEl>
                                        <p:attrNameLst>
                                          <p:attrName>ppt_w</p:attrName>
                                        </p:attrNameLst>
                                      </p:cBhvr>
                                      <p:tavLst>
                                        <p:tav tm="0">
                                          <p:val>
                                            <p:strVal val="#ppt_w*0.70"/>
                                          </p:val>
                                        </p:tav>
                                        <p:tav tm="100000">
                                          <p:val>
                                            <p:strVal val="#ppt_w"/>
                                          </p:val>
                                        </p:tav>
                                      </p:tavLst>
                                    </p:anim>
                                    <p:anim calcmode="lin" valueType="num">
                                      <p:cBhvr>
                                        <p:cTn id="35" dur="1000" fill="hold"/>
                                        <p:tgtEl>
                                          <p:spTgt spid="41992"/>
                                        </p:tgtEl>
                                        <p:attrNameLst>
                                          <p:attrName>ppt_h</p:attrName>
                                        </p:attrNameLst>
                                      </p:cBhvr>
                                      <p:tavLst>
                                        <p:tav tm="0">
                                          <p:val>
                                            <p:strVal val="#ppt_h"/>
                                          </p:val>
                                        </p:tav>
                                        <p:tav tm="100000">
                                          <p:val>
                                            <p:strVal val="#ppt_h"/>
                                          </p:val>
                                        </p:tav>
                                      </p:tavLst>
                                    </p:anim>
                                    <p:animEffect transition="in" filter="fade">
                                      <p:cBhvr>
                                        <p:cTn id="36" dur="1000"/>
                                        <p:tgtEl>
                                          <p:spTgt spid="41992"/>
                                        </p:tgtEl>
                                      </p:cBhvr>
                                    </p:animEffect>
                                  </p:childTnLst>
                                </p:cTn>
                              </p:par>
                            </p:childTnLst>
                          </p:cTn>
                        </p:par>
                        <p:par>
                          <p:cTn id="37" fill="hold">
                            <p:stCondLst>
                              <p:cond delay="2000"/>
                            </p:stCondLst>
                            <p:childTnLst>
                              <p:par>
                                <p:cTn id="38" presetID="55" presetClass="entr" presetSubtype="0" fill="hold" nodeType="afterEffect">
                                  <p:stCondLst>
                                    <p:cond delay="0"/>
                                  </p:stCondLst>
                                  <p:childTnLst>
                                    <p:set>
                                      <p:cBhvr>
                                        <p:cTn id="39" dur="1" fill="hold">
                                          <p:stCondLst>
                                            <p:cond delay="0"/>
                                          </p:stCondLst>
                                        </p:cTn>
                                        <p:tgtEl>
                                          <p:spTgt spid="41994"/>
                                        </p:tgtEl>
                                        <p:attrNameLst>
                                          <p:attrName>style.visibility</p:attrName>
                                        </p:attrNameLst>
                                      </p:cBhvr>
                                      <p:to>
                                        <p:strVal val="visible"/>
                                      </p:to>
                                    </p:set>
                                    <p:anim calcmode="lin" valueType="num">
                                      <p:cBhvr>
                                        <p:cTn id="40" dur="1000" fill="hold"/>
                                        <p:tgtEl>
                                          <p:spTgt spid="41994"/>
                                        </p:tgtEl>
                                        <p:attrNameLst>
                                          <p:attrName>ppt_w</p:attrName>
                                        </p:attrNameLst>
                                      </p:cBhvr>
                                      <p:tavLst>
                                        <p:tav tm="0">
                                          <p:val>
                                            <p:strVal val="#ppt_w*0.70"/>
                                          </p:val>
                                        </p:tav>
                                        <p:tav tm="100000">
                                          <p:val>
                                            <p:strVal val="#ppt_w"/>
                                          </p:val>
                                        </p:tav>
                                      </p:tavLst>
                                    </p:anim>
                                    <p:anim calcmode="lin" valueType="num">
                                      <p:cBhvr>
                                        <p:cTn id="41" dur="1000" fill="hold"/>
                                        <p:tgtEl>
                                          <p:spTgt spid="41994"/>
                                        </p:tgtEl>
                                        <p:attrNameLst>
                                          <p:attrName>ppt_h</p:attrName>
                                        </p:attrNameLst>
                                      </p:cBhvr>
                                      <p:tavLst>
                                        <p:tav tm="0">
                                          <p:val>
                                            <p:strVal val="#ppt_h"/>
                                          </p:val>
                                        </p:tav>
                                        <p:tav tm="100000">
                                          <p:val>
                                            <p:strVal val="#ppt_h"/>
                                          </p:val>
                                        </p:tav>
                                      </p:tavLst>
                                    </p:anim>
                                    <p:animEffect transition="in" filter="fade">
                                      <p:cBhvr>
                                        <p:cTn id="42" dur="10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228600" y="249238"/>
            <a:ext cx="8153400" cy="6456362"/>
          </a:xfrm>
          <a:prstGeom prst="rect">
            <a:avLst/>
          </a:prstGeom>
          <a:noFill/>
          <a:ln w="9525">
            <a:noFill/>
            <a:miter lim="800000"/>
            <a:headEnd/>
            <a:tailEnd/>
          </a:ln>
        </p:spPr>
        <p:txBody>
          <a:bodyPr anchor="ctr">
            <a:spAutoFit/>
          </a:bodyPr>
          <a:lstStyle/>
          <a:p>
            <a:r>
              <a:rPr lang="en-US" b="1"/>
              <a:t>Asoka (Ashoka</a:t>
            </a:r>
            <a:r>
              <a:rPr lang="en-US"/>
              <a:t>)</a:t>
            </a:r>
            <a:r>
              <a:rPr lang="en-US" b="1"/>
              <a:t>: </a:t>
            </a:r>
            <a:r>
              <a:rPr lang="en-US" b="1" u="sng"/>
              <a:t>The empire flourished under his rule</a:t>
            </a:r>
          </a:p>
          <a:p>
            <a:r>
              <a:rPr lang="en-US"/>
              <a:t>He is often considered the greatest ruler in the history</a:t>
            </a:r>
          </a:p>
          <a:p>
            <a:r>
              <a:rPr lang="en-US"/>
              <a:t>of India. </a:t>
            </a:r>
          </a:p>
          <a:p>
            <a:endParaRPr lang="en-US"/>
          </a:p>
          <a:p>
            <a:r>
              <a:rPr lang="en-US" b="1"/>
              <a:t>Religious Conversion	</a:t>
            </a:r>
          </a:p>
          <a:p>
            <a:r>
              <a:rPr lang="en-US"/>
              <a:t>After he converted to Buddhism he used Buddhist ideals for his rule. </a:t>
            </a:r>
          </a:p>
          <a:p>
            <a:endParaRPr lang="en-US" b="1"/>
          </a:p>
          <a:p>
            <a:r>
              <a:rPr lang="en-US" b="1"/>
              <a:t>Buddhist Ideals</a:t>
            </a:r>
          </a:p>
          <a:p>
            <a:r>
              <a:rPr lang="en-US"/>
              <a:t>He </a:t>
            </a:r>
            <a:r>
              <a:rPr lang="en-US" u="sng"/>
              <a:t>set up hospitals</a:t>
            </a:r>
            <a:r>
              <a:rPr lang="en-US"/>
              <a:t> for animals and people.  He ordered trees to be planted along the roads to provide shade for travelers. He </a:t>
            </a:r>
            <a:r>
              <a:rPr lang="en-US" u="sng"/>
              <a:t>gave up war and violence</a:t>
            </a:r>
            <a:r>
              <a:rPr lang="en-US"/>
              <a:t> being almost the exact opposite of his grandfather, Chandragupta. He </a:t>
            </a:r>
            <a:r>
              <a:rPr lang="en-US" u="sng"/>
              <a:t>freed his prisoners</a:t>
            </a:r>
            <a:r>
              <a:rPr lang="en-US"/>
              <a:t> and gave them back their land </a:t>
            </a:r>
          </a:p>
          <a:p>
            <a:endParaRPr lang="en-US"/>
          </a:p>
          <a:p>
            <a:r>
              <a:rPr lang="en-US" b="1"/>
              <a:t>Missionaries</a:t>
            </a:r>
          </a:p>
          <a:p>
            <a:r>
              <a:rPr lang="en-US"/>
              <a:t>Asoka </a:t>
            </a:r>
            <a:r>
              <a:rPr lang="en-US" u="sng"/>
              <a:t>sent missionaries throughout Asia</a:t>
            </a:r>
            <a:r>
              <a:rPr lang="en-US"/>
              <a:t>.</a:t>
            </a:r>
          </a:p>
          <a:p>
            <a:r>
              <a:rPr lang="en-US"/>
              <a:t>He is greatly </a:t>
            </a:r>
            <a:r>
              <a:rPr lang="en-US" u="sng"/>
              <a:t>responsible for spreading Buddhism outside India</a:t>
            </a:r>
            <a:r>
              <a:rPr lang="en-US"/>
              <a:t> into the rest of Asia</a:t>
            </a:r>
            <a:r>
              <a:rPr lang="en-US" b="1"/>
              <a:t>. </a:t>
            </a:r>
          </a:p>
        </p:txBody>
      </p:sp>
      <p:pic>
        <p:nvPicPr>
          <p:cNvPr id="67590" name="Picture 6" descr="Image:Emblem of India.svg"/>
          <p:cNvPicPr>
            <a:picLocks noChangeAspect="1" noChangeArrowheads="1"/>
          </p:cNvPicPr>
          <p:nvPr/>
        </p:nvPicPr>
        <p:blipFill>
          <a:blip r:embed="rId3" cstate="print"/>
          <a:srcRect/>
          <a:stretch>
            <a:fillRect/>
          </a:stretch>
        </p:blipFill>
        <p:spPr bwMode="auto">
          <a:xfrm>
            <a:off x="7924800" y="4876800"/>
            <a:ext cx="1033463" cy="1600200"/>
          </a:xfrm>
          <a:prstGeom prst="rect">
            <a:avLst/>
          </a:prstGeom>
          <a:noFill/>
          <a:ln w="9525">
            <a:noFill/>
            <a:miter lim="800000"/>
            <a:headEnd/>
            <a:tailEnd/>
          </a:ln>
        </p:spPr>
      </p:pic>
      <p:pic>
        <p:nvPicPr>
          <p:cNvPr id="67592" name="Picture 8" descr="Image:Ashoka2.jpg"/>
          <p:cNvPicPr>
            <a:picLocks noChangeAspect="1" noChangeArrowheads="1"/>
          </p:cNvPicPr>
          <p:nvPr/>
        </p:nvPicPr>
        <p:blipFill>
          <a:blip r:embed="rId4" cstate="print"/>
          <a:srcRect/>
          <a:stretch>
            <a:fillRect/>
          </a:stretch>
        </p:blipFill>
        <p:spPr bwMode="auto">
          <a:xfrm>
            <a:off x="7861300" y="228600"/>
            <a:ext cx="1077913" cy="152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 calcmode="lin" valueType="num">
                                      <p:cBhvr>
                                        <p:cTn id="7" dur="1000" fill="hold"/>
                                        <p:tgtEl>
                                          <p:spTgt spid="6758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758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58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7588">
                                            <p:txEl>
                                              <p:pRg st="1" end="1"/>
                                            </p:txEl>
                                          </p:spTgt>
                                        </p:tgtEl>
                                        <p:attrNameLst>
                                          <p:attrName>style.visibility</p:attrName>
                                        </p:attrNameLst>
                                      </p:cBhvr>
                                      <p:to>
                                        <p:strVal val="visible"/>
                                      </p:to>
                                    </p:set>
                                    <p:anim calcmode="lin" valueType="num">
                                      <p:cBhvr>
                                        <p:cTn id="12" dur="1000" fill="hold"/>
                                        <p:tgtEl>
                                          <p:spTgt spid="67588">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7588">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7588">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67588">
                                            <p:txEl>
                                              <p:pRg st="2" end="2"/>
                                            </p:txEl>
                                          </p:spTgt>
                                        </p:tgtEl>
                                        <p:attrNameLst>
                                          <p:attrName>style.visibility</p:attrName>
                                        </p:attrNameLst>
                                      </p:cBhvr>
                                      <p:to>
                                        <p:strVal val="visible"/>
                                      </p:to>
                                    </p:set>
                                    <p:anim calcmode="lin" valueType="num">
                                      <p:cBhvr>
                                        <p:cTn id="17" dur="1000" fill="hold"/>
                                        <p:tgtEl>
                                          <p:spTgt spid="67588">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67588">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67588">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67592"/>
                                        </p:tgtEl>
                                        <p:attrNameLst>
                                          <p:attrName>style.visibility</p:attrName>
                                        </p:attrNameLst>
                                      </p:cBhvr>
                                      <p:to>
                                        <p:strVal val="visible"/>
                                      </p:to>
                                    </p:set>
                                    <p:anim calcmode="lin" valueType="num">
                                      <p:cBhvr>
                                        <p:cTn id="22" dur="1000" fill="hold"/>
                                        <p:tgtEl>
                                          <p:spTgt spid="67592"/>
                                        </p:tgtEl>
                                        <p:attrNameLst>
                                          <p:attrName>ppt_w</p:attrName>
                                        </p:attrNameLst>
                                      </p:cBhvr>
                                      <p:tavLst>
                                        <p:tav tm="0">
                                          <p:val>
                                            <p:strVal val="#ppt_w*0.70"/>
                                          </p:val>
                                        </p:tav>
                                        <p:tav tm="100000">
                                          <p:val>
                                            <p:strVal val="#ppt_w"/>
                                          </p:val>
                                        </p:tav>
                                      </p:tavLst>
                                    </p:anim>
                                    <p:anim calcmode="lin" valueType="num">
                                      <p:cBhvr>
                                        <p:cTn id="23" dur="1000" fill="hold"/>
                                        <p:tgtEl>
                                          <p:spTgt spid="67592"/>
                                        </p:tgtEl>
                                        <p:attrNameLst>
                                          <p:attrName>ppt_h</p:attrName>
                                        </p:attrNameLst>
                                      </p:cBhvr>
                                      <p:tavLst>
                                        <p:tav tm="0">
                                          <p:val>
                                            <p:strVal val="#ppt_h"/>
                                          </p:val>
                                        </p:tav>
                                        <p:tav tm="100000">
                                          <p:val>
                                            <p:strVal val="#ppt_h"/>
                                          </p:val>
                                        </p:tav>
                                      </p:tavLst>
                                    </p:anim>
                                    <p:animEffect transition="in" filter="fade">
                                      <p:cBhvr>
                                        <p:cTn id="24" dur="1000"/>
                                        <p:tgtEl>
                                          <p:spTgt spid="6759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67588">
                                            <p:txEl>
                                              <p:pRg st="4" end="4"/>
                                            </p:txEl>
                                          </p:spTgt>
                                        </p:tgtEl>
                                        <p:attrNameLst>
                                          <p:attrName>style.visibility</p:attrName>
                                        </p:attrNameLst>
                                      </p:cBhvr>
                                      <p:to>
                                        <p:strVal val="visible"/>
                                      </p:to>
                                    </p:set>
                                    <p:anim calcmode="lin" valueType="num">
                                      <p:cBhvr>
                                        <p:cTn id="29" dur="1000" fill="hold"/>
                                        <p:tgtEl>
                                          <p:spTgt spid="67588">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67588">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67588">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67588">
                                            <p:txEl>
                                              <p:pRg st="5" end="5"/>
                                            </p:txEl>
                                          </p:spTgt>
                                        </p:tgtEl>
                                        <p:attrNameLst>
                                          <p:attrName>style.visibility</p:attrName>
                                        </p:attrNameLst>
                                      </p:cBhvr>
                                      <p:to>
                                        <p:strVal val="visible"/>
                                      </p:to>
                                    </p:set>
                                    <p:anim calcmode="lin" valueType="num">
                                      <p:cBhvr>
                                        <p:cTn id="34" dur="1000" fill="hold"/>
                                        <p:tgtEl>
                                          <p:spTgt spid="67588">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67588">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6758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7588">
                                            <p:txEl>
                                              <p:pRg st="7" end="7"/>
                                            </p:txEl>
                                          </p:spTgt>
                                        </p:tgtEl>
                                        <p:attrNameLst>
                                          <p:attrName>style.visibility</p:attrName>
                                        </p:attrNameLst>
                                      </p:cBhvr>
                                      <p:to>
                                        <p:strVal val="visible"/>
                                      </p:to>
                                    </p:set>
                                    <p:anim calcmode="lin" valueType="num">
                                      <p:cBhvr>
                                        <p:cTn id="41" dur="1000" fill="hold"/>
                                        <p:tgtEl>
                                          <p:spTgt spid="67588">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67588">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67588">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67588">
                                            <p:txEl>
                                              <p:pRg st="8" end="8"/>
                                            </p:txEl>
                                          </p:spTgt>
                                        </p:tgtEl>
                                        <p:attrNameLst>
                                          <p:attrName>style.visibility</p:attrName>
                                        </p:attrNameLst>
                                      </p:cBhvr>
                                      <p:to>
                                        <p:strVal val="visible"/>
                                      </p:to>
                                    </p:set>
                                    <p:anim calcmode="lin" valueType="num">
                                      <p:cBhvr>
                                        <p:cTn id="46" dur="1000" fill="hold"/>
                                        <p:tgtEl>
                                          <p:spTgt spid="67588">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67588">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67588">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7588">
                                            <p:txEl>
                                              <p:pRg st="10" end="10"/>
                                            </p:txEl>
                                          </p:spTgt>
                                        </p:tgtEl>
                                        <p:attrNameLst>
                                          <p:attrName>style.visibility</p:attrName>
                                        </p:attrNameLst>
                                      </p:cBhvr>
                                      <p:to>
                                        <p:strVal val="visible"/>
                                      </p:to>
                                    </p:set>
                                    <p:anim calcmode="lin" valueType="num">
                                      <p:cBhvr>
                                        <p:cTn id="53" dur="1000" fill="hold"/>
                                        <p:tgtEl>
                                          <p:spTgt spid="67588">
                                            <p:txEl>
                                              <p:pRg st="10" end="10"/>
                                            </p:txEl>
                                          </p:spTgt>
                                        </p:tgtEl>
                                        <p:attrNameLst>
                                          <p:attrName>ppt_w</p:attrName>
                                        </p:attrNameLst>
                                      </p:cBhvr>
                                      <p:tavLst>
                                        <p:tav tm="0">
                                          <p:val>
                                            <p:strVal val="#ppt_w*0.70"/>
                                          </p:val>
                                        </p:tav>
                                        <p:tav tm="100000">
                                          <p:val>
                                            <p:strVal val="#ppt_w"/>
                                          </p:val>
                                        </p:tav>
                                      </p:tavLst>
                                    </p:anim>
                                    <p:anim calcmode="lin" valueType="num">
                                      <p:cBhvr>
                                        <p:cTn id="54" dur="1000" fill="hold"/>
                                        <p:tgtEl>
                                          <p:spTgt spid="67588">
                                            <p:txEl>
                                              <p:pRg st="10" end="10"/>
                                            </p:txEl>
                                          </p:spTgt>
                                        </p:tgtEl>
                                        <p:attrNameLst>
                                          <p:attrName>ppt_h</p:attrName>
                                        </p:attrNameLst>
                                      </p:cBhvr>
                                      <p:tavLst>
                                        <p:tav tm="0">
                                          <p:val>
                                            <p:strVal val="#ppt_h"/>
                                          </p:val>
                                        </p:tav>
                                        <p:tav tm="100000">
                                          <p:val>
                                            <p:strVal val="#ppt_h"/>
                                          </p:val>
                                        </p:tav>
                                      </p:tavLst>
                                    </p:anim>
                                    <p:animEffect transition="in" filter="fade">
                                      <p:cBhvr>
                                        <p:cTn id="55" dur="1000"/>
                                        <p:tgtEl>
                                          <p:spTgt spid="67588">
                                            <p:txEl>
                                              <p:pRg st="10" end="1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67588">
                                            <p:txEl>
                                              <p:pRg st="11" end="11"/>
                                            </p:txEl>
                                          </p:spTgt>
                                        </p:tgtEl>
                                        <p:attrNameLst>
                                          <p:attrName>style.visibility</p:attrName>
                                        </p:attrNameLst>
                                      </p:cBhvr>
                                      <p:to>
                                        <p:strVal val="visible"/>
                                      </p:to>
                                    </p:set>
                                    <p:anim calcmode="lin" valueType="num">
                                      <p:cBhvr>
                                        <p:cTn id="58" dur="1000" fill="hold"/>
                                        <p:tgtEl>
                                          <p:spTgt spid="67588">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67588">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67588">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67588">
                                            <p:txEl>
                                              <p:pRg st="12" end="12"/>
                                            </p:txEl>
                                          </p:spTgt>
                                        </p:tgtEl>
                                        <p:attrNameLst>
                                          <p:attrName>style.visibility</p:attrName>
                                        </p:attrNameLst>
                                      </p:cBhvr>
                                      <p:to>
                                        <p:strVal val="visible"/>
                                      </p:to>
                                    </p:set>
                                    <p:anim calcmode="lin" valueType="num">
                                      <p:cBhvr>
                                        <p:cTn id="63" dur="1000" fill="hold"/>
                                        <p:tgtEl>
                                          <p:spTgt spid="67588">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67588">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67588">
                                            <p:txEl>
                                              <p:pRg st="12" end="12"/>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67590"/>
                                        </p:tgtEl>
                                        <p:attrNameLst>
                                          <p:attrName>style.visibility</p:attrName>
                                        </p:attrNameLst>
                                      </p:cBhvr>
                                      <p:to>
                                        <p:strVal val="visible"/>
                                      </p:to>
                                    </p:set>
                                    <p:anim calcmode="lin" valueType="num">
                                      <p:cBhvr>
                                        <p:cTn id="68" dur="1000" fill="hold"/>
                                        <p:tgtEl>
                                          <p:spTgt spid="67590"/>
                                        </p:tgtEl>
                                        <p:attrNameLst>
                                          <p:attrName>ppt_w</p:attrName>
                                        </p:attrNameLst>
                                      </p:cBhvr>
                                      <p:tavLst>
                                        <p:tav tm="0">
                                          <p:val>
                                            <p:strVal val="#ppt_w*0.70"/>
                                          </p:val>
                                        </p:tav>
                                        <p:tav tm="100000">
                                          <p:val>
                                            <p:strVal val="#ppt_w"/>
                                          </p:val>
                                        </p:tav>
                                      </p:tavLst>
                                    </p:anim>
                                    <p:anim calcmode="lin" valueType="num">
                                      <p:cBhvr>
                                        <p:cTn id="69" dur="1000" fill="hold"/>
                                        <p:tgtEl>
                                          <p:spTgt spid="67590"/>
                                        </p:tgtEl>
                                        <p:attrNameLst>
                                          <p:attrName>ppt_h</p:attrName>
                                        </p:attrNameLst>
                                      </p:cBhvr>
                                      <p:tavLst>
                                        <p:tav tm="0">
                                          <p:val>
                                            <p:strVal val="#ppt_h"/>
                                          </p:val>
                                        </p:tav>
                                        <p:tav tm="100000">
                                          <p:val>
                                            <p:strVal val="#ppt_h"/>
                                          </p:val>
                                        </p:tav>
                                      </p:tavLst>
                                    </p:anim>
                                    <p:animEffect transition="in" filter="fade">
                                      <p:cBhvr>
                                        <p:cTn id="70" dur="1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8613" name="Picture 5" descr="Image:Single lion capital.jpg">
            <a:hlinkClick r:id="rId3"/>
          </p:cNvPr>
          <p:cNvPicPr>
            <a:picLocks noChangeAspect="1" noChangeArrowheads="1"/>
          </p:cNvPicPr>
          <p:nvPr/>
        </p:nvPicPr>
        <p:blipFill>
          <a:blip r:embed="rId4" cstate="print"/>
          <a:srcRect/>
          <a:stretch>
            <a:fillRect/>
          </a:stretch>
        </p:blipFill>
        <p:spPr bwMode="auto">
          <a:xfrm>
            <a:off x="228600" y="228600"/>
            <a:ext cx="3657600" cy="2743200"/>
          </a:xfrm>
          <a:prstGeom prst="rect">
            <a:avLst/>
          </a:prstGeom>
          <a:noFill/>
          <a:ln w="9525">
            <a:noFill/>
            <a:miter lim="800000"/>
            <a:headEnd/>
            <a:tailEnd/>
          </a:ln>
        </p:spPr>
      </p:pic>
      <p:pic>
        <p:nvPicPr>
          <p:cNvPr id="68615" name="Picture 7" descr="AshokaCapital"/>
          <p:cNvPicPr>
            <a:picLocks noChangeAspect="1" noChangeArrowheads="1"/>
          </p:cNvPicPr>
          <p:nvPr/>
        </p:nvPicPr>
        <p:blipFill>
          <a:blip r:embed="rId5" cstate="print"/>
          <a:srcRect/>
          <a:stretch>
            <a:fillRect/>
          </a:stretch>
        </p:blipFill>
        <p:spPr bwMode="auto">
          <a:xfrm>
            <a:off x="304800" y="3200400"/>
            <a:ext cx="2090738" cy="3200400"/>
          </a:xfrm>
          <a:prstGeom prst="rect">
            <a:avLst/>
          </a:prstGeom>
          <a:noFill/>
          <a:ln w="9525">
            <a:noFill/>
            <a:miter lim="800000"/>
            <a:headEnd/>
            <a:tailEnd/>
          </a:ln>
        </p:spPr>
      </p:pic>
      <p:pic>
        <p:nvPicPr>
          <p:cNvPr id="68617" name="Picture 9" descr="photomod1"/>
          <p:cNvPicPr>
            <a:picLocks noChangeAspect="1" noChangeArrowheads="1"/>
          </p:cNvPicPr>
          <p:nvPr/>
        </p:nvPicPr>
        <p:blipFill>
          <a:blip r:embed="rId6" cstate="print"/>
          <a:srcRect/>
          <a:stretch>
            <a:fillRect/>
          </a:stretch>
        </p:blipFill>
        <p:spPr bwMode="auto">
          <a:xfrm>
            <a:off x="4800600" y="228600"/>
            <a:ext cx="3567113" cy="4724400"/>
          </a:xfrm>
          <a:prstGeom prst="rect">
            <a:avLst/>
          </a:prstGeom>
          <a:noFill/>
          <a:ln w="9525">
            <a:noFill/>
            <a:miter lim="800000"/>
            <a:headEnd/>
            <a:tailEnd/>
          </a:ln>
        </p:spPr>
      </p:pic>
      <p:sp>
        <p:nvSpPr>
          <p:cNvPr id="68618" name="Text Box 10"/>
          <p:cNvSpPr txBox="1">
            <a:spLocks noChangeArrowheads="1"/>
          </p:cNvSpPr>
          <p:nvPr/>
        </p:nvSpPr>
        <p:spPr bwMode="auto">
          <a:xfrm>
            <a:off x="2590800" y="3200400"/>
            <a:ext cx="2057400" cy="3140075"/>
          </a:xfrm>
          <a:prstGeom prst="rect">
            <a:avLst/>
          </a:prstGeom>
          <a:noFill/>
          <a:ln w="9525">
            <a:noFill/>
            <a:miter lim="800000"/>
            <a:headEnd/>
            <a:tailEnd/>
          </a:ln>
        </p:spPr>
        <p:txBody>
          <a:bodyPr>
            <a:spAutoFit/>
          </a:bodyPr>
          <a:lstStyle/>
          <a:p>
            <a:pPr algn="ctr"/>
            <a:r>
              <a:rPr lang="en-US" sz="2000"/>
              <a:t>Ashoka erected pillars throughout his empire and beyond.  He inscribed them with Buddhist teachings to spread the religion. </a:t>
            </a:r>
          </a:p>
        </p:txBody>
      </p:sp>
      <p:pic>
        <p:nvPicPr>
          <p:cNvPr id="68619" name="Picture 11"/>
          <p:cNvPicPr>
            <a:picLocks noChangeAspect="1" noChangeArrowheads="1"/>
          </p:cNvPicPr>
          <p:nvPr/>
        </p:nvPicPr>
        <p:blipFill>
          <a:blip r:embed="rId7" cstate="print"/>
          <a:srcRect b="14285"/>
          <a:stretch>
            <a:fillRect/>
          </a:stretch>
        </p:blipFill>
        <p:spPr bwMode="auto">
          <a:xfrm>
            <a:off x="7104063" y="4267200"/>
            <a:ext cx="1843087"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8"/>
                                        </p:tgtEl>
                                        <p:attrNameLst>
                                          <p:attrName>style.visibility</p:attrName>
                                        </p:attrNameLst>
                                      </p:cBhvr>
                                      <p:to>
                                        <p:strVal val="visible"/>
                                      </p:to>
                                    </p:set>
                                    <p:anim calcmode="lin" valueType="num">
                                      <p:cBhvr>
                                        <p:cTn id="7" dur="1000" fill="hold"/>
                                        <p:tgtEl>
                                          <p:spTgt spid="68618"/>
                                        </p:tgtEl>
                                        <p:attrNameLst>
                                          <p:attrName>ppt_w</p:attrName>
                                        </p:attrNameLst>
                                      </p:cBhvr>
                                      <p:tavLst>
                                        <p:tav tm="0">
                                          <p:val>
                                            <p:strVal val="#ppt_w*0.70"/>
                                          </p:val>
                                        </p:tav>
                                        <p:tav tm="100000">
                                          <p:val>
                                            <p:strVal val="#ppt_w"/>
                                          </p:val>
                                        </p:tav>
                                      </p:tavLst>
                                    </p:anim>
                                    <p:anim calcmode="lin" valueType="num">
                                      <p:cBhvr>
                                        <p:cTn id="8" dur="1000" fill="hold"/>
                                        <p:tgtEl>
                                          <p:spTgt spid="68618"/>
                                        </p:tgtEl>
                                        <p:attrNameLst>
                                          <p:attrName>ppt_h</p:attrName>
                                        </p:attrNameLst>
                                      </p:cBhvr>
                                      <p:tavLst>
                                        <p:tav tm="0">
                                          <p:val>
                                            <p:strVal val="#ppt_h"/>
                                          </p:val>
                                        </p:tav>
                                        <p:tav tm="100000">
                                          <p:val>
                                            <p:strVal val="#ppt_h"/>
                                          </p:val>
                                        </p:tav>
                                      </p:tavLst>
                                    </p:anim>
                                    <p:animEffect transition="in" filter="fade">
                                      <p:cBhvr>
                                        <p:cTn id="9" dur="1000"/>
                                        <p:tgtEl>
                                          <p:spTgt spid="6861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8613"/>
                                        </p:tgtEl>
                                        <p:attrNameLst>
                                          <p:attrName>style.visibility</p:attrName>
                                        </p:attrNameLst>
                                      </p:cBhvr>
                                      <p:to>
                                        <p:strVal val="visible"/>
                                      </p:to>
                                    </p:set>
                                    <p:anim calcmode="lin" valueType="num">
                                      <p:cBhvr>
                                        <p:cTn id="13" dur="1000" fill="hold"/>
                                        <p:tgtEl>
                                          <p:spTgt spid="68613"/>
                                        </p:tgtEl>
                                        <p:attrNameLst>
                                          <p:attrName>ppt_w</p:attrName>
                                        </p:attrNameLst>
                                      </p:cBhvr>
                                      <p:tavLst>
                                        <p:tav tm="0">
                                          <p:val>
                                            <p:strVal val="#ppt_w*0.70"/>
                                          </p:val>
                                        </p:tav>
                                        <p:tav tm="100000">
                                          <p:val>
                                            <p:strVal val="#ppt_w"/>
                                          </p:val>
                                        </p:tav>
                                      </p:tavLst>
                                    </p:anim>
                                    <p:anim calcmode="lin" valueType="num">
                                      <p:cBhvr>
                                        <p:cTn id="14" dur="1000" fill="hold"/>
                                        <p:tgtEl>
                                          <p:spTgt spid="68613"/>
                                        </p:tgtEl>
                                        <p:attrNameLst>
                                          <p:attrName>ppt_h</p:attrName>
                                        </p:attrNameLst>
                                      </p:cBhvr>
                                      <p:tavLst>
                                        <p:tav tm="0">
                                          <p:val>
                                            <p:strVal val="#ppt_h"/>
                                          </p:val>
                                        </p:tav>
                                        <p:tav tm="100000">
                                          <p:val>
                                            <p:strVal val="#ppt_h"/>
                                          </p:val>
                                        </p:tav>
                                      </p:tavLst>
                                    </p:anim>
                                    <p:animEffect transition="in" filter="fade">
                                      <p:cBhvr>
                                        <p:cTn id="15" dur="1000"/>
                                        <p:tgtEl>
                                          <p:spTgt spid="68613"/>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68615"/>
                                        </p:tgtEl>
                                        <p:attrNameLst>
                                          <p:attrName>style.visibility</p:attrName>
                                        </p:attrNameLst>
                                      </p:cBhvr>
                                      <p:to>
                                        <p:strVal val="visible"/>
                                      </p:to>
                                    </p:set>
                                    <p:anim calcmode="lin" valueType="num">
                                      <p:cBhvr>
                                        <p:cTn id="19" dur="1000" fill="hold"/>
                                        <p:tgtEl>
                                          <p:spTgt spid="68615"/>
                                        </p:tgtEl>
                                        <p:attrNameLst>
                                          <p:attrName>ppt_w</p:attrName>
                                        </p:attrNameLst>
                                      </p:cBhvr>
                                      <p:tavLst>
                                        <p:tav tm="0">
                                          <p:val>
                                            <p:strVal val="#ppt_w*0.70"/>
                                          </p:val>
                                        </p:tav>
                                        <p:tav tm="100000">
                                          <p:val>
                                            <p:strVal val="#ppt_w"/>
                                          </p:val>
                                        </p:tav>
                                      </p:tavLst>
                                    </p:anim>
                                    <p:anim calcmode="lin" valueType="num">
                                      <p:cBhvr>
                                        <p:cTn id="20" dur="1000" fill="hold"/>
                                        <p:tgtEl>
                                          <p:spTgt spid="68615"/>
                                        </p:tgtEl>
                                        <p:attrNameLst>
                                          <p:attrName>ppt_h</p:attrName>
                                        </p:attrNameLst>
                                      </p:cBhvr>
                                      <p:tavLst>
                                        <p:tav tm="0">
                                          <p:val>
                                            <p:strVal val="#ppt_h"/>
                                          </p:val>
                                        </p:tav>
                                        <p:tav tm="100000">
                                          <p:val>
                                            <p:strVal val="#ppt_h"/>
                                          </p:val>
                                        </p:tav>
                                      </p:tavLst>
                                    </p:anim>
                                    <p:animEffect transition="in" filter="fade">
                                      <p:cBhvr>
                                        <p:cTn id="21" dur="1000"/>
                                        <p:tgtEl>
                                          <p:spTgt spid="68615"/>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68617"/>
                                        </p:tgtEl>
                                        <p:attrNameLst>
                                          <p:attrName>style.visibility</p:attrName>
                                        </p:attrNameLst>
                                      </p:cBhvr>
                                      <p:to>
                                        <p:strVal val="visible"/>
                                      </p:to>
                                    </p:set>
                                    <p:anim calcmode="lin" valueType="num">
                                      <p:cBhvr>
                                        <p:cTn id="25" dur="1000" fill="hold"/>
                                        <p:tgtEl>
                                          <p:spTgt spid="68617"/>
                                        </p:tgtEl>
                                        <p:attrNameLst>
                                          <p:attrName>ppt_w</p:attrName>
                                        </p:attrNameLst>
                                      </p:cBhvr>
                                      <p:tavLst>
                                        <p:tav tm="0">
                                          <p:val>
                                            <p:strVal val="#ppt_w*0.70"/>
                                          </p:val>
                                        </p:tav>
                                        <p:tav tm="100000">
                                          <p:val>
                                            <p:strVal val="#ppt_w"/>
                                          </p:val>
                                        </p:tav>
                                      </p:tavLst>
                                    </p:anim>
                                    <p:anim calcmode="lin" valueType="num">
                                      <p:cBhvr>
                                        <p:cTn id="26" dur="1000" fill="hold"/>
                                        <p:tgtEl>
                                          <p:spTgt spid="68617"/>
                                        </p:tgtEl>
                                        <p:attrNameLst>
                                          <p:attrName>ppt_h</p:attrName>
                                        </p:attrNameLst>
                                      </p:cBhvr>
                                      <p:tavLst>
                                        <p:tav tm="0">
                                          <p:val>
                                            <p:strVal val="#ppt_h"/>
                                          </p:val>
                                        </p:tav>
                                        <p:tav tm="100000">
                                          <p:val>
                                            <p:strVal val="#ppt_h"/>
                                          </p:val>
                                        </p:tav>
                                      </p:tavLst>
                                    </p:anim>
                                    <p:animEffect transition="in" filter="fade">
                                      <p:cBhvr>
                                        <p:cTn id="27" dur="1000"/>
                                        <p:tgtEl>
                                          <p:spTgt spid="68617"/>
                                        </p:tgtEl>
                                      </p:cBhvr>
                                    </p:animEffect>
                                  </p:childTnLst>
                                </p:cTn>
                              </p:par>
                              <p:par>
                                <p:cTn id="28" presetID="55" presetClass="entr" presetSubtype="0" fill="hold" nodeType="withEffect">
                                  <p:stCondLst>
                                    <p:cond delay="0"/>
                                  </p:stCondLst>
                                  <p:childTnLst>
                                    <p:set>
                                      <p:cBhvr>
                                        <p:cTn id="29" dur="1" fill="hold">
                                          <p:stCondLst>
                                            <p:cond delay="0"/>
                                          </p:stCondLst>
                                        </p:cTn>
                                        <p:tgtEl>
                                          <p:spTgt spid="68619"/>
                                        </p:tgtEl>
                                        <p:attrNameLst>
                                          <p:attrName>style.visibility</p:attrName>
                                        </p:attrNameLst>
                                      </p:cBhvr>
                                      <p:to>
                                        <p:strVal val="visible"/>
                                      </p:to>
                                    </p:set>
                                    <p:anim calcmode="lin" valueType="num">
                                      <p:cBhvr>
                                        <p:cTn id="30" dur="1000" fill="hold"/>
                                        <p:tgtEl>
                                          <p:spTgt spid="68619"/>
                                        </p:tgtEl>
                                        <p:attrNameLst>
                                          <p:attrName>ppt_w</p:attrName>
                                        </p:attrNameLst>
                                      </p:cBhvr>
                                      <p:tavLst>
                                        <p:tav tm="0">
                                          <p:val>
                                            <p:strVal val="#ppt_w*0.70"/>
                                          </p:val>
                                        </p:tav>
                                        <p:tav tm="100000">
                                          <p:val>
                                            <p:strVal val="#ppt_w"/>
                                          </p:val>
                                        </p:tav>
                                      </p:tavLst>
                                    </p:anim>
                                    <p:anim calcmode="lin" valueType="num">
                                      <p:cBhvr>
                                        <p:cTn id="31" dur="1000" fill="hold"/>
                                        <p:tgtEl>
                                          <p:spTgt spid="68619"/>
                                        </p:tgtEl>
                                        <p:attrNameLst>
                                          <p:attrName>ppt_h</p:attrName>
                                        </p:attrNameLst>
                                      </p:cBhvr>
                                      <p:tavLst>
                                        <p:tav tm="0">
                                          <p:val>
                                            <p:strVal val="#ppt_h"/>
                                          </p:val>
                                        </p:tav>
                                        <p:tav tm="100000">
                                          <p:val>
                                            <p:strVal val="#ppt_h"/>
                                          </p:val>
                                        </p:tav>
                                      </p:tavLst>
                                    </p:anim>
                                    <p:animEffect transition="in" filter="fade">
                                      <p:cBhvr>
                                        <p:cTn id="32" dur="1000"/>
                                        <p:tgtEl>
                                          <p:spTgt spid="68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l="19342" t="2264" r="2155" b="4918"/>
          <a:stretch>
            <a:fillRect/>
          </a:stretch>
        </p:blipFill>
        <p:spPr bwMode="auto">
          <a:xfrm>
            <a:off x="152400" y="338138"/>
            <a:ext cx="6324600" cy="5986462"/>
          </a:xfrm>
          <a:prstGeom prst="rect">
            <a:avLst/>
          </a:prstGeom>
          <a:noFill/>
          <a:ln w="12700">
            <a:solidFill>
              <a:srgbClr val="000000"/>
            </a:solidFill>
            <a:miter lim="800000"/>
            <a:headEnd/>
            <a:tailEnd/>
          </a:ln>
        </p:spPr>
      </p:pic>
      <p:sp>
        <p:nvSpPr>
          <p:cNvPr id="4101" name="Text Box 5"/>
          <p:cNvSpPr txBox="1">
            <a:spLocks noChangeArrowheads="1"/>
          </p:cNvSpPr>
          <p:nvPr/>
        </p:nvSpPr>
        <p:spPr bwMode="auto">
          <a:xfrm>
            <a:off x="6553200" y="427038"/>
            <a:ext cx="2514600" cy="1096962"/>
          </a:xfrm>
          <a:prstGeom prst="rect">
            <a:avLst/>
          </a:prstGeom>
          <a:noFill/>
          <a:ln w="9525">
            <a:noFill/>
            <a:miter lim="800000"/>
            <a:headEnd/>
            <a:tailEnd/>
          </a:ln>
        </p:spPr>
        <p:txBody>
          <a:bodyPr>
            <a:spAutoFit/>
          </a:bodyPr>
          <a:lstStyle/>
          <a:p>
            <a:r>
              <a:rPr lang="en-US" b="1"/>
              <a:t>Himalaya</a:t>
            </a:r>
          </a:p>
          <a:p>
            <a:r>
              <a:rPr lang="en-US" u="sng"/>
              <a:t>Tallest mountains in the world</a:t>
            </a:r>
            <a:r>
              <a:rPr lang="en-US"/>
              <a:t>.</a:t>
            </a:r>
          </a:p>
        </p:txBody>
      </p:sp>
      <p:sp>
        <p:nvSpPr>
          <p:cNvPr id="4102" name="WordArt 6"/>
          <p:cNvSpPr>
            <a:spLocks noChangeArrowheads="1" noChangeShapeType="1" noTextEdit="1"/>
          </p:cNvSpPr>
          <p:nvPr/>
        </p:nvSpPr>
        <p:spPr bwMode="auto">
          <a:xfrm rot="727130">
            <a:off x="3762375" y="2200275"/>
            <a:ext cx="1266825" cy="771525"/>
          </a:xfrm>
          <a:prstGeom prst="rect">
            <a:avLst/>
          </a:prstGeom>
        </p:spPr>
        <p:txBody>
          <a:bodyPr wrap="none" fromWordArt="1">
            <a:prstTxWarp prst="textSlantDown">
              <a:avLst>
                <a:gd name="adj" fmla="val 44444"/>
              </a:avLst>
            </a:prstTxWarp>
          </a:bodyPr>
          <a:lstStyle/>
          <a:p>
            <a:pPr algn="ctr"/>
            <a:r>
              <a:rPr lang="en-US" sz="2400" kern="10">
                <a:ln w="9525">
                  <a:solidFill>
                    <a:srgbClr val="000000"/>
                  </a:solidFill>
                  <a:round/>
                  <a:headEnd/>
                  <a:tailEnd/>
                </a:ln>
                <a:solidFill>
                  <a:srgbClr val="000000"/>
                </a:solidFill>
                <a:latin typeface="Comic Sans MS"/>
              </a:rPr>
              <a:t>Himalaya</a:t>
            </a:r>
          </a:p>
        </p:txBody>
      </p:sp>
      <p:sp>
        <p:nvSpPr>
          <p:cNvPr id="4103" name="Rectangle 7"/>
          <p:cNvSpPr>
            <a:spLocks noChangeArrowheads="1"/>
          </p:cNvSpPr>
          <p:nvPr/>
        </p:nvSpPr>
        <p:spPr bwMode="auto">
          <a:xfrm>
            <a:off x="6629400" y="1692275"/>
            <a:ext cx="2438400" cy="1431925"/>
          </a:xfrm>
          <a:prstGeom prst="rect">
            <a:avLst/>
          </a:prstGeom>
          <a:noFill/>
          <a:ln w="9525">
            <a:noFill/>
            <a:miter lim="800000"/>
            <a:headEnd/>
            <a:tailEnd/>
          </a:ln>
        </p:spPr>
        <p:txBody>
          <a:bodyPr anchor="ctr">
            <a:spAutoFit/>
          </a:bodyPr>
          <a:lstStyle/>
          <a:p>
            <a:r>
              <a:rPr lang="en-US" b="1"/>
              <a:t>Hindu Kush</a:t>
            </a:r>
          </a:p>
          <a:p>
            <a:r>
              <a:rPr lang="en-US" u="sng"/>
              <a:t>To the NW</a:t>
            </a:r>
            <a:r>
              <a:rPr lang="en-US"/>
              <a:t>, above the Indus river. </a:t>
            </a:r>
          </a:p>
        </p:txBody>
      </p:sp>
      <p:sp>
        <p:nvSpPr>
          <p:cNvPr id="4104" name="WordArt 8"/>
          <p:cNvSpPr>
            <a:spLocks noChangeArrowheads="1" noChangeShapeType="1" noTextEdit="1"/>
          </p:cNvSpPr>
          <p:nvPr/>
        </p:nvSpPr>
        <p:spPr bwMode="auto">
          <a:xfrm rot="-719038">
            <a:off x="990600" y="1447800"/>
            <a:ext cx="1295400" cy="6858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a:tailEnd/>
                </a:ln>
                <a:solidFill>
                  <a:srgbClr val="000000"/>
                </a:solidFill>
                <a:latin typeface="Comic Sans MS"/>
              </a:rPr>
              <a:t>Hindu Kush</a:t>
            </a:r>
          </a:p>
        </p:txBody>
      </p:sp>
      <p:sp>
        <p:nvSpPr>
          <p:cNvPr id="4105" name="Text Box 9"/>
          <p:cNvSpPr txBox="1">
            <a:spLocks noChangeArrowheads="1"/>
          </p:cNvSpPr>
          <p:nvPr/>
        </p:nvSpPr>
        <p:spPr bwMode="auto">
          <a:xfrm>
            <a:off x="6629400" y="3430588"/>
            <a:ext cx="2438400" cy="2436812"/>
          </a:xfrm>
          <a:prstGeom prst="rect">
            <a:avLst/>
          </a:prstGeom>
          <a:noFill/>
          <a:ln w="9525">
            <a:noFill/>
            <a:miter lim="800000"/>
            <a:headEnd/>
            <a:tailEnd/>
          </a:ln>
        </p:spPr>
        <p:txBody>
          <a:bodyPr>
            <a:spAutoFit/>
          </a:bodyPr>
          <a:lstStyle/>
          <a:p>
            <a:r>
              <a:rPr lang="en-US" b="1"/>
              <a:t>Khyber Pass</a:t>
            </a:r>
          </a:p>
          <a:p>
            <a:r>
              <a:rPr lang="en-US" u="sng"/>
              <a:t>Mountain pass</a:t>
            </a:r>
            <a:r>
              <a:rPr lang="en-US"/>
              <a:t> in the </a:t>
            </a:r>
            <a:r>
              <a:rPr lang="en-US" u="sng"/>
              <a:t>Hindu Kush</a:t>
            </a:r>
            <a:r>
              <a:rPr lang="en-US"/>
              <a:t>.</a:t>
            </a:r>
          </a:p>
          <a:p>
            <a:r>
              <a:rPr lang="en-US"/>
              <a:t>This was the </a:t>
            </a:r>
            <a:r>
              <a:rPr lang="en-US" u="sng"/>
              <a:t>passage for invaders who entered India</a:t>
            </a:r>
            <a:r>
              <a:rPr lang="en-US"/>
              <a:t>. </a:t>
            </a:r>
          </a:p>
        </p:txBody>
      </p:sp>
      <p:sp>
        <p:nvSpPr>
          <p:cNvPr id="4106" name="WordArt 10"/>
          <p:cNvSpPr>
            <a:spLocks noChangeArrowheads="1" noChangeShapeType="1" noTextEdit="1"/>
          </p:cNvSpPr>
          <p:nvPr/>
        </p:nvSpPr>
        <p:spPr bwMode="auto">
          <a:xfrm>
            <a:off x="1447800" y="533400"/>
            <a:ext cx="1733550" cy="571500"/>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a:tailEnd/>
                </a:ln>
                <a:solidFill>
                  <a:srgbClr val="000000"/>
                </a:solidFill>
                <a:latin typeface="Comic Sans MS"/>
              </a:rPr>
              <a:t>Khyber Pass</a:t>
            </a:r>
          </a:p>
        </p:txBody>
      </p:sp>
      <p:sp>
        <p:nvSpPr>
          <p:cNvPr id="4107" name="Line 11"/>
          <p:cNvSpPr>
            <a:spLocks noChangeShapeType="1"/>
          </p:cNvSpPr>
          <p:nvPr/>
        </p:nvSpPr>
        <p:spPr bwMode="auto">
          <a:xfrm>
            <a:off x="2362200" y="990600"/>
            <a:ext cx="1524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0.70"/>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01">
                                            <p:txEl>
                                              <p:pRg st="0" end="0"/>
                                            </p:txEl>
                                          </p:spTgt>
                                        </p:tgtEl>
                                        <p:attrNameLst>
                                          <p:attrName>style.visibility</p:attrName>
                                        </p:attrNameLst>
                                      </p:cBhvr>
                                      <p:to>
                                        <p:strVal val="visible"/>
                                      </p:to>
                                    </p:set>
                                    <p:anim calcmode="lin" valueType="num">
                                      <p:cBhvr>
                                        <p:cTn id="14" dur="1000" fill="hold"/>
                                        <p:tgtEl>
                                          <p:spTgt spid="4101">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10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101">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101">
                                            <p:txEl>
                                              <p:pRg st="1" end="1"/>
                                            </p:txEl>
                                          </p:spTgt>
                                        </p:tgtEl>
                                        <p:attrNameLst>
                                          <p:attrName>style.visibility</p:attrName>
                                        </p:attrNameLst>
                                      </p:cBhvr>
                                      <p:to>
                                        <p:strVal val="visible"/>
                                      </p:to>
                                    </p:set>
                                    <p:anim calcmode="lin" valueType="num">
                                      <p:cBhvr>
                                        <p:cTn id="19" dur="1000" fill="hold"/>
                                        <p:tgtEl>
                                          <p:spTgt spid="4101">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101">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101">
                                            <p:txEl>
                                              <p:pRg st="1" end="1"/>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1000" fill="hold"/>
                                        <p:tgtEl>
                                          <p:spTgt spid="4102"/>
                                        </p:tgtEl>
                                        <p:attrNameLst>
                                          <p:attrName>ppt_w</p:attrName>
                                        </p:attrNameLst>
                                      </p:cBhvr>
                                      <p:tavLst>
                                        <p:tav tm="0">
                                          <p:val>
                                            <p:strVal val="#ppt_w*0.70"/>
                                          </p:val>
                                        </p:tav>
                                        <p:tav tm="100000">
                                          <p:val>
                                            <p:strVal val="#ppt_w"/>
                                          </p:val>
                                        </p:tav>
                                      </p:tavLst>
                                    </p:anim>
                                    <p:anim calcmode="lin" valueType="num">
                                      <p:cBhvr>
                                        <p:cTn id="25" dur="1000" fill="hold"/>
                                        <p:tgtEl>
                                          <p:spTgt spid="4102"/>
                                        </p:tgtEl>
                                        <p:attrNameLst>
                                          <p:attrName>ppt_h</p:attrName>
                                        </p:attrNameLst>
                                      </p:cBhvr>
                                      <p:tavLst>
                                        <p:tav tm="0">
                                          <p:val>
                                            <p:strVal val="#ppt_h"/>
                                          </p:val>
                                        </p:tav>
                                        <p:tav tm="100000">
                                          <p:val>
                                            <p:strVal val="#ppt_h"/>
                                          </p:val>
                                        </p:tav>
                                      </p:tavLst>
                                    </p:anim>
                                    <p:animEffect transition="in" filter="fade">
                                      <p:cBhvr>
                                        <p:cTn id="26" dur="1000"/>
                                        <p:tgtEl>
                                          <p:spTgt spid="410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103">
                                            <p:txEl>
                                              <p:pRg st="0" end="0"/>
                                            </p:txEl>
                                          </p:spTgt>
                                        </p:tgtEl>
                                        <p:attrNameLst>
                                          <p:attrName>style.visibility</p:attrName>
                                        </p:attrNameLst>
                                      </p:cBhvr>
                                      <p:to>
                                        <p:strVal val="visible"/>
                                      </p:to>
                                    </p:set>
                                    <p:anim calcmode="lin" valueType="num">
                                      <p:cBhvr>
                                        <p:cTn id="31" dur="1000" fill="hold"/>
                                        <p:tgtEl>
                                          <p:spTgt spid="4103">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4103">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4103">
                                            <p:txEl>
                                              <p:pRg st="0" end="0"/>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4103">
                                            <p:txEl>
                                              <p:pRg st="1" end="1"/>
                                            </p:txEl>
                                          </p:spTgt>
                                        </p:tgtEl>
                                        <p:attrNameLst>
                                          <p:attrName>style.visibility</p:attrName>
                                        </p:attrNameLst>
                                      </p:cBhvr>
                                      <p:to>
                                        <p:strVal val="visible"/>
                                      </p:to>
                                    </p:set>
                                    <p:anim calcmode="lin" valueType="num">
                                      <p:cBhvr>
                                        <p:cTn id="36" dur="1000" fill="hold"/>
                                        <p:tgtEl>
                                          <p:spTgt spid="4103">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4103">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4103">
                                            <p:txEl>
                                              <p:pRg st="1" end="1"/>
                                            </p:txEl>
                                          </p:spTgt>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4104"/>
                                        </p:tgtEl>
                                        <p:attrNameLst>
                                          <p:attrName>style.visibility</p:attrName>
                                        </p:attrNameLst>
                                      </p:cBhvr>
                                      <p:to>
                                        <p:strVal val="visible"/>
                                      </p:to>
                                    </p:set>
                                    <p:anim calcmode="lin" valueType="num">
                                      <p:cBhvr>
                                        <p:cTn id="41" dur="1000" fill="hold"/>
                                        <p:tgtEl>
                                          <p:spTgt spid="4104"/>
                                        </p:tgtEl>
                                        <p:attrNameLst>
                                          <p:attrName>ppt_w</p:attrName>
                                        </p:attrNameLst>
                                      </p:cBhvr>
                                      <p:tavLst>
                                        <p:tav tm="0">
                                          <p:val>
                                            <p:strVal val="#ppt_w*0.70"/>
                                          </p:val>
                                        </p:tav>
                                        <p:tav tm="100000">
                                          <p:val>
                                            <p:strVal val="#ppt_w"/>
                                          </p:val>
                                        </p:tav>
                                      </p:tavLst>
                                    </p:anim>
                                    <p:anim calcmode="lin" valueType="num">
                                      <p:cBhvr>
                                        <p:cTn id="42" dur="1000" fill="hold"/>
                                        <p:tgtEl>
                                          <p:spTgt spid="4104"/>
                                        </p:tgtEl>
                                        <p:attrNameLst>
                                          <p:attrName>ppt_h</p:attrName>
                                        </p:attrNameLst>
                                      </p:cBhvr>
                                      <p:tavLst>
                                        <p:tav tm="0">
                                          <p:val>
                                            <p:strVal val="#ppt_h"/>
                                          </p:val>
                                        </p:tav>
                                        <p:tav tm="100000">
                                          <p:val>
                                            <p:strVal val="#ppt_h"/>
                                          </p:val>
                                        </p:tav>
                                      </p:tavLst>
                                    </p:anim>
                                    <p:animEffect transition="in" filter="fade">
                                      <p:cBhvr>
                                        <p:cTn id="43" dur="1000"/>
                                        <p:tgtEl>
                                          <p:spTgt spid="4104"/>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4105">
                                            <p:txEl>
                                              <p:pRg st="0" end="0"/>
                                            </p:txEl>
                                          </p:spTgt>
                                        </p:tgtEl>
                                        <p:attrNameLst>
                                          <p:attrName>style.visibility</p:attrName>
                                        </p:attrNameLst>
                                      </p:cBhvr>
                                      <p:to>
                                        <p:strVal val="visible"/>
                                      </p:to>
                                    </p:set>
                                    <p:anim calcmode="lin" valueType="num">
                                      <p:cBhvr>
                                        <p:cTn id="48" dur="1000" fill="hold"/>
                                        <p:tgtEl>
                                          <p:spTgt spid="4105">
                                            <p:txEl>
                                              <p:pRg st="0" end="0"/>
                                            </p:txEl>
                                          </p:spTgt>
                                        </p:tgtEl>
                                        <p:attrNameLst>
                                          <p:attrName>ppt_w</p:attrName>
                                        </p:attrNameLst>
                                      </p:cBhvr>
                                      <p:tavLst>
                                        <p:tav tm="0">
                                          <p:val>
                                            <p:strVal val="#ppt_w*0.70"/>
                                          </p:val>
                                        </p:tav>
                                        <p:tav tm="100000">
                                          <p:val>
                                            <p:strVal val="#ppt_w"/>
                                          </p:val>
                                        </p:tav>
                                      </p:tavLst>
                                    </p:anim>
                                    <p:anim calcmode="lin" valueType="num">
                                      <p:cBhvr>
                                        <p:cTn id="49" dur="1000" fill="hold"/>
                                        <p:tgtEl>
                                          <p:spTgt spid="410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4105">
                                            <p:txEl>
                                              <p:pRg st="0" end="0"/>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4105">
                                            <p:txEl>
                                              <p:pRg st="1" end="1"/>
                                            </p:txEl>
                                          </p:spTgt>
                                        </p:tgtEl>
                                        <p:attrNameLst>
                                          <p:attrName>style.visibility</p:attrName>
                                        </p:attrNameLst>
                                      </p:cBhvr>
                                      <p:to>
                                        <p:strVal val="visible"/>
                                      </p:to>
                                    </p:set>
                                    <p:anim calcmode="lin" valueType="num">
                                      <p:cBhvr>
                                        <p:cTn id="53" dur="1000" fill="hold"/>
                                        <p:tgtEl>
                                          <p:spTgt spid="4105">
                                            <p:txEl>
                                              <p:pRg st="1" end="1"/>
                                            </p:txEl>
                                          </p:spTgt>
                                        </p:tgtEl>
                                        <p:attrNameLst>
                                          <p:attrName>ppt_w</p:attrName>
                                        </p:attrNameLst>
                                      </p:cBhvr>
                                      <p:tavLst>
                                        <p:tav tm="0">
                                          <p:val>
                                            <p:strVal val="#ppt_w*0.70"/>
                                          </p:val>
                                        </p:tav>
                                        <p:tav tm="100000">
                                          <p:val>
                                            <p:strVal val="#ppt_w"/>
                                          </p:val>
                                        </p:tav>
                                      </p:tavLst>
                                    </p:anim>
                                    <p:anim calcmode="lin" valueType="num">
                                      <p:cBhvr>
                                        <p:cTn id="54" dur="1000" fill="hold"/>
                                        <p:tgtEl>
                                          <p:spTgt spid="4105">
                                            <p:txEl>
                                              <p:pRg st="1" end="1"/>
                                            </p:txEl>
                                          </p:spTgt>
                                        </p:tgtEl>
                                        <p:attrNameLst>
                                          <p:attrName>ppt_h</p:attrName>
                                        </p:attrNameLst>
                                      </p:cBhvr>
                                      <p:tavLst>
                                        <p:tav tm="0">
                                          <p:val>
                                            <p:strVal val="#ppt_h"/>
                                          </p:val>
                                        </p:tav>
                                        <p:tav tm="100000">
                                          <p:val>
                                            <p:strVal val="#ppt_h"/>
                                          </p:val>
                                        </p:tav>
                                      </p:tavLst>
                                    </p:anim>
                                    <p:animEffect transition="in" filter="fade">
                                      <p:cBhvr>
                                        <p:cTn id="55" dur="1000"/>
                                        <p:tgtEl>
                                          <p:spTgt spid="4105">
                                            <p:txEl>
                                              <p:pRg st="1" end="1"/>
                                            </p:txEl>
                                          </p:spTgt>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4106"/>
                                        </p:tgtEl>
                                        <p:attrNameLst>
                                          <p:attrName>style.visibility</p:attrName>
                                        </p:attrNameLst>
                                      </p:cBhvr>
                                      <p:to>
                                        <p:strVal val="visible"/>
                                      </p:to>
                                    </p:set>
                                    <p:anim calcmode="lin" valueType="num">
                                      <p:cBhvr>
                                        <p:cTn id="58" dur="1000" fill="hold"/>
                                        <p:tgtEl>
                                          <p:spTgt spid="4106"/>
                                        </p:tgtEl>
                                        <p:attrNameLst>
                                          <p:attrName>ppt_w</p:attrName>
                                        </p:attrNameLst>
                                      </p:cBhvr>
                                      <p:tavLst>
                                        <p:tav tm="0">
                                          <p:val>
                                            <p:strVal val="#ppt_w*0.70"/>
                                          </p:val>
                                        </p:tav>
                                        <p:tav tm="100000">
                                          <p:val>
                                            <p:strVal val="#ppt_w"/>
                                          </p:val>
                                        </p:tav>
                                      </p:tavLst>
                                    </p:anim>
                                    <p:anim calcmode="lin" valueType="num">
                                      <p:cBhvr>
                                        <p:cTn id="59" dur="1000" fill="hold"/>
                                        <p:tgtEl>
                                          <p:spTgt spid="4106"/>
                                        </p:tgtEl>
                                        <p:attrNameLst>
                                          <p:attrName>ppt_h</p:attrName>
                                        </p:attrNameLst>
                                      </p:cBhvr>
                                      <p:tavLst>
                                        <p:tav tm="0">
                                          <p:val>
                                            <p:strVal val="#ppt_h"/>
                                          </p:val>
                                        </p:tav>
                                        <p:tav tm="100000">
                                          <p:val>
                                            <p:strVal val="#ppt_h"/>
                                          </p:val>
                                        </p:tav>
                                      </p:tavLst>
                                    </p:anim>
                                    <p:animEffect transition="in" filter="fade">
                                      <p:cBhvr>
                                        <p:cTn id="60" dur="1000"/>
                                        <p:tgtEl>
                                          <p:spTgt spid="4106"/>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anim calcmode="lin" valueType="num">
                                      <p:cBhvr>
                                        <p:cTn id="63" dur="1000" fill="hold"/>
                                        <p:tgtEl>
                                          <p:spTgt spid="4107"/>
                                        </p:tgtEl>
                                        <p:attrNameLst>
                                          <p:attrName>ppt_w</p:attrName>
                                        </p:attrNameLst>
                                      </p:cBhvr>
                                      <p:tavLst>
                                        <p:tav tm="0">
                                          <p:val>
                                            <p:strVal val="#ppt_w*0.70"/>
                                          </p:val>
                                        </p:tav>
                                        <p:tav tm="100000">
                                          <p:val>
                                            <p:strVal val="#ppt_w"/>
                                          </p:val>
                                        </p:tav>
                                      </p:tavLst>
                                    </p:anim>
                                    <p:anim calcmode="lin" valueType="num">
                                      <p:cBhvr>
                                        <p:cTn id="64" dur="1000" fill="hold"/>
                                        <p:tgtEl>
                                          <p:spTgt spid="4107"/>
                                        </p:tgtEl>
                                        <p:attrNameLst>
                                          <p:attrName>ppt_h</p:attrName>
                                        </p:attrNameLst>
                                      </p:cBhvr>
                                      <p:tavLst>
                                        <p:tav tm="0">
                                          <p:val>
                                            <p:strVal val="#ppt_h"/>
                                          </p:val>
                                        </p:tav>
                                        <p:tav tm="100000">
                                          <p:val>
                                            <p:strVal val="#ppt_h"/>
                                          </p:val>
                                        </p:tav>
                                      </p:tavLst>
                                    </p:anim>
                                    <p:animEffect transition="in" filter="fade">
                                      <p:cBhvr>
                                        <p:cTn id="65" dur="1000"/>
                                        <p:tgtEl>
                                          <p:spTgt spid="410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4105">
                                            <p:txEl>
                                              <p:pRg st="2" end="2"/>
                                            </p:txEl>
                                          </p:spTgt>
                                        </p:tgtEl>
                                        <p:attrNameLst>
                                          <p:attrName>style.visibility</p:attrName>
                                        </p:attrNameLst>
                                      </p:cBhvr>
                                      <p:to>
                                        <p:strVal val="visible"/>
                                      </p:to>
                                    </p:set>
                                    <p:anim calcmode="lin" valueType="num">
                                      <p:cBhvr>
                                        <p:cTn id="70" dur="1000" fill="hold"/>
                                        <p:tgtEl>
                                          <p:spTgt spid="4105">
                                            <p:txEl>
                                              <p:pRg st="2" end="2"/>
                                            </p:txEl>
                                          </p:spTgt>
                                        </p:tgtEl>
                                        <p:attrNameLst>
                                          <p:attrName>ppt_w</p:attrName>
                                        </p:attrNameLst>
                                      </p:cBhvr>
                                      <p:tavLst>
                                        <p:tav tm="0">
                                          <p:val>
                                            <p:strVal val="#ppt_w*0.70"/>
                                          </p:val>
                                        </p:tav>
                                        <p:tav tm="100000">
                                          <p:val>
                                            <p:strVal val="#ppt_w"/>
                                          </p:val>
                                        </p:tav>
                                      </p:tavLst>
                                    </p:anim>
                                    <p:anim calcmode="lin" valueType="num">
                                      <p:cBhvr>
                                        <p:cTn id="71" dur="1000" fill="hold"/>
                                        <p:tgtEl>
                                          <p:spTgt spid="4105">
                                            <p:txEl>
                                              <p:pRg st="2" end="2"/>
                                            </p:txEl>
                                          </p:spTgt>
                                        </p:tgtEl>
                                        <p:attrNameLst>
                                          <p:attrName>ppt_h</p:attrName>
                                        </p:attrNameLst>
                                      </p:cBhvr>
                                      <p:tavLst>
                                        <p:tav tm="0">
                                          <p:val>
                                            <p:strVal val="#ppt_h"/>
                                          </p:val>
                                        </p:tav>
                                        <p:tav tm="100000">
                                          <p:val>
                                            <p:strVal val="#ppt_h"/>
                                          </p:val>
                                        </p:tav>
                                      </p:tavLst>
                                    </p:anim>
                                    <p:animEffect transition="in" filter="fade">
                                      <p:cBhvr>
                                        <p:cTn id="72" dur="1000"/>
                                        <p:tgtEl>
                                          <p:spTgt spid="41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4" grpId="0" animBg="1"/>
      <p:bldP spid="4106" grpId="0" animBg="1"/>
      <p:bldP spid="410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152400" y="381000"/>
            <a:ext cx="5715000" cy="5999163"/>
          </a:xfrm>
          <a:prstGeom prst="rect">
            <a:avLst/>
          </a:prstGeom>
          <a:noFill/>
          <a:ln w="9525">
            <a:noFill/>
            <a:miter lim="800000"/>
            <a:headEnd/>
            <a:tailEnd/>
          </a:ln>
        </p:spPr>
        <p:txBody>
          <a:bodyPr anchor="ctr">
            <a:spAutoFit/>
          </a:bodyPr>
          <a:lstStyle/>
          <a:p>
            <a:r>
              <a:rPr lang="en-US" b="1"/>
              <a:t>Kushan Kingdom and the Silk Road</a:t>
            </a:r>
            <a:endParaRPr lang="en-US"/>
          </a:p>
          <a:p>
            <a:r>
              <a:rPr lang="en-US" b="1"/>
              <a:t>Afghanistan</a:t>
            </a:r>
            <a:r>
              <a:rPr lang="en-US"/>
              <a:t>: </a:t>
            </a:r>
            <a:r>
              <a:rPr lang="en-US" u="sng"/>
              <a:t>Located in Afghanistan, Pakistan and down into the Ganges river valley in northern India</a:t>
            </a:r>
            <a:r>
              <a:rPr lang="en-US"/>
              <a:t> </a:t>
            </a:r>
          </a:p>
          <a:p>
            <a:endParaRPr lang="en-US" sz="1200"/>
          </a:p>
          <a:p>
            <a:r>
              <a:rPr lang="en-US" b="1"/>
              <a:t>Kushan</a:t>
            </a:r>
            <a:r>
              <a:rPr lang="en-US"/>
              <a:t>: </a:t>
            </a:r>
            <a:r>
              <a:rPr lang="en-US" u="sng"/>
              <a:t>Established their empire after the fall of the Mauryan Empire</a:t>
            </a:r>
            <a:r>
              <a:rPr lang="en-US"/>
              <a:t>. </a:t>
            </a:r>
          </a:p>
          <a:p>
            <a:endParaRPr lang="en-US" sz="1200"/>
          </a:p>
          <a:p>
            <a:r>
              <a:rPr lang="en-US" b="1"/>
              <a:t>Trade Empire</a:t>
            </a:r>
            <a:r>
              <a:rPr lang="en-US"/>
              <a:t>: had diplomatic contacts with Rome, Persia and China, and for several centuries </a:t>
            </a:r>
            <a:r>
              <a:rPr lang="en-US" u="sng"/>
              <a:t>were at the center of exchange between the East and the West </a:t>
            </a:r>
          </a:p>
          <a:p>
            <a:endParaRPr lang="en-US" sz="1200" u="sng"/>
          </a:p>
          <a:p>
            <a:r>
              <a:rPr lang="en-US" b="1"/>
              <a:t>Silk Road</a:t>
            </a:r>
          </a:p>
          <a:p>
            <a:r>
              <a:rPr lang="en-US" u="sng"/>
              <a:t>Trade route connected China to the West</a:t>
            </a:r>
            <a:r>
              <a:rPr lang="en-US"/>
              <a:t>.  Arose between 200B.C.-100 A.D..  Covered 4,000 miles.  People and camels carried goods through mountains, deserts, and across the water.</a:t>
            </a:r>
            <a:r>
              <a:rPr lang="en-US" b="1"/>
              <a:t> </a:t>
            </a:r>
          </a:p>
        </p:txBody>
      </p:sp>
      <p:pic>
        <p:nvPicPr>
          <p:cNvPr id="69638" name="Picture 6" descr="Image:KushanEmpireMap.jpg">
            <a:hlinkClick r:id="rId3"/>
          </p:cNvPr>
          <p:cNvPicPr>
            <a:picLocks noChangeAspect="1" noChangeArrowheads="1"/>
          </p:cNvPicPr>
          <p:nvPr/>
        </p:nvPicPr>
        <p:blipFill>
          <a:blip r:embed="rId4" cstate="print"/>
          <a:srcRect/>
          <a:stretch>
            <a:fillRect/>
          </a:stretch>
        </p:blipFill>
        <p:spPr bwMode="auto">
          <a:xfrm>
            <a:off x="5756275" y="304800"/>
            <a:ext cx="3235325" cy="4114800"/>
          </a:xfrm>
          <a:prstGeom prst="rect">
            <a:avLst/>
          </a:prstGeom>
          <a:noFill/>
          <a:ln w="9525">
            <a:noFill/>
            <a:miter lim="800000"/>
            <a:headEnd/>
            <a:tailEnd/>
          </a:ln>
        </p:spPr>
      </p:pic>
      <p:pic>
        <p:nvPicPr>
          <p:cNvPr id="69640" name="Picture 8" descr="Image:Soter.JPG"/>
          <p:cNvPicPr>
            <a:picLocks noChangeAspect="1" noChangeArrowheads="1"/>
          </p:cNvPicPr>
          <p:nvPr/>
        </p:nvPicPr>
        <p:blipFill>
          <a:blip r:embed="rId5" cstate="print"/>
          <a:srcRect/>
          <a:stretch>
            <a:fillRect/>
          </a:stretch>
        </p:blipFill>
        <p:spPr bwMode="auto">
          <a:xfrm>
            <a:off x="5791200" y="5029200"/>
            <a:ext cx="3071813" cy="1533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calcmode="lin" valueType="num">
                                      <p:cBhvr>
                                        <p:cTn id="7" dur="1000" fill="hold"/>
                                        <p:tgtEl>
                                          <p:spTgt spid="696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96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963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9636">
                                            <p:txEl>
                                              <p:pRg st="1" end="1"/>
                                            </p:txEl>
                                          </p:spTgt>
                                        </p:tgtEl>
                                        <p:attrNameLst>
                                          <p:attrName>style.visibility</p:attrName>
                                        </p:attrNameLst>
                                      </p:cBhvr>
                                      <p:to>
                                        <p:strVal val="visible"/>
                                      </p:to>
                                    </p:set>
                                    <p:anim calcmode="lin" valueType="num">
                                      <p:cBhvr>
                                        <p:cTn id="14" dur="1000" fill="hold"/>
                                        <p:tgtEl>
                                          <p:spTgt spid="6963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963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963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9636">
                                            <p:txEl>
                                              <p:pRg st="3" end="3"/>
                                            </p:txEl>
                                          </p:spTgt>
                                        </p:tgtEl>
                                        <p:attrNameLst>
                                          <p:attrName>style.visibility</p:attrName>
                                        </p:attrNameLst>
                                      </p:cBhvr>
                                      <p:to>
                                        <p:strVal val="visible"/>
                                      </p:to>
                                    </p:set>
                                    <p:anim calcmode="lin" valueType="num">
                                      <p:cBhvr>
                                        <p:cTn id="21" dur="1000" fill="hold"/>
                                        <p:tgtEl>
                                          <p:spTgt spid="6963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963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963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9636">
                                            <p:txEl>
                                              <p:pRg st="5" end="5"/>
                                            </p:txEl>
                                          </p:spTgt>
                                        </p:tgtEl>
                                        <p:attrNameLst>
                                          <p:attrName>style.visibility</p:attrName>
                                        </p:attrNameLst>
                                      </p:cBhvr>
                                      <p:to>
                                        <p:strVal val="visible"/>
                                      </p:to>
                                    </p:set>
                                    <p:anim calcmode="lin" valueType="num">
                                      <p:cBhvr>
                                        <p:cTn id="28" dur="1000" fill="hold"/>
                                        <p:tgtEl>
                                          <p:spTgt spid="69636">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69636">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6963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9636">
                                            <p:txEl>
                                              <p:pRg st="7" end="7"/>
                                            </p:txEl>
                                          </p:spTgt>
                                        </p:tgtEl>
                                        <p:attrNameLst>
                                          <p:attrName>style.visibility</p:attrName>
                                        </p:attrNameLst>
                                      </p:cBhvr>
                                      <p:to>
                                        <p:strVal val="visible"/>
                                      </p:to>
                                    </p:set>
                                    <p:anim calcmode="lin" valueType="num">
                                      <p:cBhvr>
                                        <p:cTn id="35" dur="1000" fill="hold"/>
                                        <p:tgtEl>
                                          <p:spTgt spid="69636">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69636">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6963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9636">
                                            <p:txEl>
                                              <p:pRg st="8" end="8"/>
                                            </p:txEl>
                                          </p:spTgt>
                                        </p:tgtEl>
                                        <p:attrNameLst>
                                          <p:attrName>style.visibility</p:attrName>
                                        </p:attrNameLst>
                                      </p:cBhvr>
                                      <p:to>
                                        <p:strVal val="visible"/>
                                      </p:to>
                                    </p:set>
                                    <p:anim calcmode="lin" valueType="num">
                                      <p:cBhvr>
                                        <p:cTn id="42" dur="1000" fill="hold"/>
                                        <p:tgtEl>
                                          <p:spTgt spid="69636">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69636">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69636">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69638"/>
                                        </p:tgtEl>
                                        <p:attrNameLst>
                                          <p:attrName>style.visibility</p:attrName>
                                        </p:attrNameLst>
                                      </p:cBhvr>
                                      <p:to>
                                        <p:strVal val="visible"/>
                                      </p:to>
                                    </p:set>
                                    <p:anim calcmode="lin" valueType="num">
                                      <p:cBhvr>
                                        <p:cTn id="47" dur="1000" fill="hold"/>
                                        <p:tgtEl>
                                          <p:spTgt spid="69638"/>
                                        </p:tgtEl>
                                        <p:attrNameLst>
                                          <p:attrName>ppt_w</p:attrName>
                                        </p:attrNameLst>
                                      </p:cBhvr>
                                      <p:tavLst>
                                        <p:tav tm="0">
                                          <p:val>
                                            <p:strVal val="#ppt_w*0.70"/>
                                          </p:val>
                                        </p:tav>
                                        <p:tav tm="100000">
                                          <p:val>
                                            <p:strVal val="#ppt_w"/>
                                          </p:val>
                                        </p:tav>
                                      </p:tavLst>
                                    </p:anim>
                                    <p:anim calcmode="lin" valueType="num">
                                      <p:cBhvr>
                                        <p:cTn id="48" dur="1000" fill="hold"/>
                                        <p:tgtEl>
                                          <p:spTgt spid="69638"/>
                                        </p:tgtEl>
                                        <p:attrNameLst>
                                          <p:attrName>ppt_h</p:attrName>
                                        </p:attrNameLst>
                                      </p:cBhvr>
                                      <p:tavLst>
                                        <p:tav tm="0">
                                          <p:val>
                                            <p:strVal val="#ppt_h"/>
                                          </p:val>
                                        </p:tav>
                                        <p:tav tm="100000">
                                          <p:val>
                                            <p:strVal val="#ppt_h"/>
                                          </p:val>
                                        </p:tav>
                                      </p:tavLst>
                                    </p:anim>
                                    <p:animEffect transition="in" filter="fade">
                                      <p:cBhvr>
                                        <p:cTn id="49" dur="1000"/>
                                        <p:tgtEl>
                                          <p:spTgt spid="69638"/>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69640"/>
                                        </p:tgtEl>
                                        <p:attrNameLst>
                                          <p:attrName>style.visibility</p:attrName>
                                        </p:attrNameLst>
                                      </p:cBhvr>
                                      <p:to>
                                        <p:strVal val="visible"/>
                                      </p:to>
                                    </p:set>
                                    <p:anim calcmode="lin" valueType="num">
                                      <p:cBhvr>
                                        <p:cTn id="54" dur="1000" fill="hold"/>
                                        <p:tgtEl>
                                          <p:spTgt spid="69640"/>
                                        </p:tgtEl>
                                        <p:attrNameLst>
                                          <p:attrName>ppt_w</p:attrName>
                                        </p:attrNameLst>
                                      </p:cBhvr>
                                      <p:tavLst>
                                        <p:tav tm="0">
                                          <p:val>
                                            <p:strVal val="#ppt_w*0.70"/>
                                          </p:val>
                                        </p:tav>
                                        <p:tav tm="100000">
                                          <p:val>
                                            <p:strVal val="#ppt_w"/>
                                          </p:val>
                                        </p:tav>
                                      </p:tavLst>
                                    </p:anim>
                                    <p:anim calcmode="lin" valueType="num">
                                      <p:cBhvr>
                                        <p:cTn id="55" dur="1000" fill="hold"/>
                                        <p:tgtEl>
                                          <p:spTgt spid="69640"/>
                                        </p:tgtEl>
                                        <p:attrNameLst>
                                          <p:attrName>ppt_h</p:attrName>
                                        </p:attrNameLst>
                                      </p:cBhvr>
                                      <p:tavLst>
                                        <p:tav tm="0">
                                          <p:val>
                                            <p:strVal val="#ppt_h"/>
                                          </p:val>
                                        </p:tav>
                                        <p:tav tm="100000">
                                          <p:val>
                                            <p:strVal val="#ppt_h"/>
                                          </p:val>
                                        </p:tav>
                                      </p:tavLst>
                                    </p:anim>
                                    <p:animEffect transition="in" filter="fade">
                                      <p:cBhvr>
                                        <p:cTn id="56" dur="1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304800" y="609600"/>
            <a:ext cx="7010400" cy="1919288"/>
          </a:xfrm>
          <a:prstGeom prst="rect">
            <a:avLst/>
          </a:prstGeom>
          <a:noFill/>
          <a:ln w="9525">
            <a:noFill/>
            <a:miter lim="800000"/>
            <a:headEnd/>
            <a:tailEnd/>
          </a:ln>
        </p:spPr>
        <p:txBody>
          <a:bodyPr anchor="ctr">
            <a:spAutoFit/>
          </a:bodyPr>
          <a:lstStyle/>
          <a:p>
            <a:r>
              <a:rPr lang="en-US" b="1"/>
              <a:t>The Guptas: </a:t>
            </a:r>
            <a:r>
              <a:rPr lang="en-US" u="sng"/>
              <a:t>India had its golden age under the Guptas</a:t>
            </a:r>
          </a:p>
          <a:p>
            <a:endParaRPr lang="en-US" sz="1000"/>
          </a:p>
          <a:p>
            <a:r>
              <a:rPr lang="en-US" b="1"/>
              <a:t>Chandragupta</a:t>
            </a:r>
            <a:r>
              <a:rPr lang="en-US"/>
              <a:t> (No Relation): </a:t>
            </a:r>
            <a:r>
              <a:rPr lang="en-US" u="sng"/>
              <a:t>Founder of the Gupta Empire</a:t>
            </a:r>
            <a:r>
              <a:rPr lang="en-US"/>
              <a:t>. He established his capital at the old Maurya city of Pataliputra.</a:t>
            </a:r>
          </a:p>
        </p:txBody>
      </p:sp>
      <p:pic>
        <p:nvPicPr>
          <p:cNvPr id="70661" name="Picture 5"/>
          <p:cNvPicPr>
            <a:picLocks noChangeAspect="1" noChangeArrowheads="1"/>
          </p:cNvPicPr>
          <p:nvPr/>
        </p:nvPicPr>
        <p:blipFill>
          <a:blip r:embed="rId3" cstate="print"/>
          <a:srcRect b="7492"/>
          <a:stretch>
            <a:fillRect/>
          </a:stretch>
        </p:blipFill>
        <p:spPr bwMode="auto">
          <a:xfrm>
            <a:off x="7543800" y="304800"/>
            <a:ext cx="1284288" cy="2171700"/>
          </a:xfrm>
          <a:prstGeom prst="rect">
            <a:avLst/>
          </a:prstGeom>
          <a:noFill/>
          <a:ln w="9525">
            <a:noFill/>
            <a:miter lim="800000"/>
            <a:headEnd/>
            <a:tailEnd/>
          </a:ln>
        </p:spPr>
      </p:pic>
      <p:sp>
        <p:nvSpPr>
          <p:cNvPr id="70662" name="Rectangle 6"/>
          <p:cNvSpPr>
            <a:spLocks noChangeArrowheads="1"/>
          </p:cNvSpPr>
          <p:nvPr/>
        </p:nvSpPr>
        <p:spPr bwMode="auto">
          <a:xfrm>
            <a:off x="228600" y="3048000"/>
            <a:ext cx="4191000" cy="3076575"/>
          </a:xfrm>
          <a:prstGeom prst="rect">
            <a:avLst/>
          </a:prstGeom>
          <a:noFill/>
          <a:ln w="9525">
            <a:noFill/>
            <a:miter lim="800000"/>
            <a:headEnd/>
            <a:tailEnd/>
          </a:ln>
        </p:spPr>
        <p:txBody>
          <a:bodyPr>
            <a:spAutoFit/>
          </a:bodyPr>
          <a:lstStyle/>
          <a:p>
            <a:r>
              <a:rPr lang="en-US" b="1"/>
              <a:t>Samudragupta: </a:t>
            </a:r>
            <a:r>
              <a:rPr lang="en-US" u="sng"/>
              <a:t>Expanded the Empire </a:t>
            </a:r>
          </a:p>
          <a:p>
            <a:endParaRPr lang="en-US" sz="1000" u="sng"/>
          </a:p>
          <a:p>
            <a:endParaRPr lang="en-US" sz="1000" u="sng"/>
          </a:p>
          <a:p>
            <a:r>
              <a:rPr lang="en-US" b="1"/>
              <a:t>Dominant Political Force</a:t>
            </a:r>
          </a:p>
          <a:p>
            <a:r>
              <a:rPr lang="en-US" u="sng"/>
              <a:t>The Guptas became the most powerful force in the region</a:t>
            </a:r>
            <a:r>
              <a:rPr lang="en-US"/>
              <a:t>.</a:t>
            </a:r>
          </a:p>
          <a:p>
            <a:r>
              <a:rPr lang="en-US"/>
              <a:t>They engaged in </a:t>
            </a:r>
            <a:r>
              <a:rPr lang="en-US" u="sng"/>
              <a:t>trade</a:t>
            </a:r>
            <a:r>
              <a:rPr lang="en-US"/>
              <a:t> with China, SE Asia, and the Mediterranean. </a:t>
            </a:r>
          </a:p>
        </p:txBody>
      </p:sp>
      <p:sp>
        <p:nvSpPr>
          <p:cNvPr id="72709" name="AutoShape 8" descr="GUPT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0666" name="Picture 10" descr="GUPTA"/>
          <p:cNvPicPr>
            <a:picLocks noChangeAspect="1" noChangeArrowheads="1"/>
          </p:cNvPicPr>
          <p:nvPr/>
        </p:nvPicPr>
        <p:blipFill>
          <a:blip r:embed="rId4" cstate="print"/>
          <a:srcRect/>
          <a:stretch>
            <a:fillRect/>
          </a:stretch>
        </p:blipFill>
        <p:spPr bwMode="auto">
          <a:xfrm>
            <a:off x="4572000" y="2971800"/>
            <a:ext cx="4286250" cy="3438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660">
                                            <p:txEl>
                                              <p:pRg st="0" end="0"/>
                                            </p:txEl>
                                          </p:spTgt>
                                        </p:tgtEl>
                                        <p:attrNameLst>
                                          <p:attrName>style.visibility</p:attrName>
                                        </p:attrNameLst>
                                      </p:cBhvr>
                                      <p:to>
                                        <p:strVal val="visible"/>
                                      </p:to>
                                    </p:set>
                                    <p:anim calcmode="lin" valueType="num">
                                      <p:cBhvr>
                                        <p:cTn id="7" dur="1000" fill="hold"/>
                                        <p:tgtEl>
                                          <p:spTgt spid="7066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066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066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0660">
                                            <p:txEl>
                                              <p:pRg st="2" end="2"/>
                                            </p:txEl>
                                          </p:spTgt>
                                        </p:tgtEl>
                                        <p:attrNameLst>
                                          <p:attrName>style.visibility</p:attrName>
                                        </p:attrNameLst>
                                      </p:cBhvr>
                                      <p:to>
                                        <p:strVal val="visible"/>
                                      </p:to>
                                    </p:set>
                                    <p:anim calcmode="lin" valueType="num">
                                      <p:cBhvr>
                                        <p:cTn id="14" dur="1000" fill="hold"/>
                                        <p:tgtEl>
                                          <p:spTgt spid="7066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7066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70660">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1000" fill="hold"/>
                                        <p:tgtEl>
                                          <p:spTgt spid="70661"/>
                                        </p:tgtEl>
                                        <p:attrNameLst>
                                          <p:attrName>ppt_w</p:attrName>
                                        </p:attrNameLst>
                                      </p:cBhvr>
                                      <p:tavLst>
                                        <p:tav tm="0">
                                          <p:val>
                                            <p:strVal val="#ppt_w*0.70"/>
                                          </p:val>
                                        </p:tav>
                                        <p:tav tm="100000">
                                          <p:val>
                                            <p:strVal val="#ppt_w"/>
                                          </p:val>
                                        </p:tav>
                                      </p:tavLst>
                                    </p:anim>
                                    <p:anim calcmode="lin" valueType="num">
                                      <p:cBhvr>
                                        <p:cTn id="20" dur="1000" fill="hold"/>
                                        <p:tgtEl>
                                          <p:spTgt spid="70661"/>
                                        </p:tgtEl>
                                        <p:attrNameLst>
                                          <p:attrName>ppt_h</p:attrName>
                                        </p:attrNameLst>
                                      </p:cBhvr>
                                      <p:tavLst>
                                        <p:tav tm="0">
                                          <p:val>
                                            <p:strVal val="#ppt_h"/>
                                          </p:val>
                                        </p:tav>
                                        <p:tav tm="100000">
                                          <p:val>
                                            <p:strVal val="#ppt_h"/>
                                          </p:val>
                                        </p:tav>
                                      </p:tavLst>
                                    </p:anim>
                                    <p:animEffect transition="in" filter="fade">
                                      <p:cBhvr>
                                        <p:cTn id="21" dur="1000"/>
                                        <p:tgtEl>
                                          <p:spTgt spid="7066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0662">
                                            <p:txEl>
                                              <p:pRg st="0" end="0"/>
                                            </p:txEl>
                                          </p:spTgt>
                                        </p:tgtEl>
                                        <p:attrNameLst>
                                          <p:attrName>style.visibility</p:attrName>
                                        </p:attrNameLst>
                                      </p:cBhvr>
                                      <p:to>
                                        <p:strVal val="visible"/>
                                      </p:to>
                                    </p:set>
                                    <p:anim calcmode="lin" valueType="num">
                                      <p:cBhvr>
                                        <p:cTn id="26" dur="1000" fill="hold"/>
                                        <p:tgtEl>
                                          <p:spTgt spid="70662">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0662">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066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0662">
                                            <p:txEl>
                                              <p:pRg st="3" end="3"/>
                                            </p:txEl>
                                          </p:spTgt>
                                        </p:tgtEl>
                                        <p:attrNameLst>
                                          <p:attrName>style.visibility</p:attrName>
                                        </p:attrNameLst>
                                      </p:cBhvr>
                                      <p:to>
                                        <p:strVal val="visible"/>
                                      </p:to>
                                    </p:set>
                                    <p:anim calcmode="lin" valueType="num">
                                      <p:cBhvr>
                                        <p:cTn id="33" dur="1000" fill="hold"/>
                                        <p:tgtEl>
                                          <p:spTgt spid="70662">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70662">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7066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0662">
                                            <p:txEl>
                                              <p:pRg st="4" end="4"/>
                                            </p:txEl>
                                          </p:spTgt>
                                        </p:tgtEl>
                                        <p:attrNameLst>
                                          <p:attrName>style.visibility</p:attrName>
                                        </p:attrNameLst>
                                      </p:cBhvr>
                                      <p:to>
                                        <p:strVal val="visible"/>
                                      </p:to>
                                    </p:set>
                                    <p:anim calcmode="lin" valueType="num">
                                      <p:cBhvr>
                                        <p:cTn id="40" dur="1000" fill="hold"/>
                                        <p:tgtEl>
                                          <p:spTgt spid="70662">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70662">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7066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70662">
                                            <p:txEl>
                                              <p:pRg st="5" end="5"/>
                                            </p:txEl>
                                          </p:spTgt>
                                        </p:tgtEl>
                                        <p:attrNameLst>
                                          <p:attrName>style.visibility</p:attrName>
                                        </p:attrNameLst>
                                      </p:cBhvr>
                                      <p:to>
                                        <p:strVal val="visible"/>
                                      </p:to>
                                    </p:set>
                                    <p:anim calcmode="lin" valueType="num">
                                      <p:cBhvr>
                                        <p:cTn id="47" dur="1000" fill="hold"/>
                                        <p:tgtEl>
                                          <p:spTgt spid="70662">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70662">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70662">
                                            <p:txEl>
                                              <p:pRg st="5" end="5"/>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70666"/>
                                        </p:tgtEl>
                                        <p:attrNameLst>
                                          <p:attrName>style.visibility</p:attrName>
                                        </p:attrNameLst>
                                      </p:cBhvr>
                                      <p:to>
                                        <p:strVal val="visible"/>
                                      </p:to>
                                    </p:set>
                                    <p:anim calcmode="lin" valueType="num">
                                      <p:cBhvr>
                                        <p:cTn id="52" dur="1000" fill="hold"/>
                                        <p:tgtEl>
                                          <p:spTgt spid="70666"/>
                                        </p:tgtEl>
                                        <p:attrNameLst>
                                          <p:attrName>ppt_w</p:attrName>
                                        </p:attrNameLst>
                                      </p:cBhvr>
                                      <p:tavLst>
                                        <p:tav tm="0">
                                          <p:val>
                                            <p:strVal val="#ppt_w*0.70"/>
                                          </p:val>
                                        </p:tav>
                                        <p:tav tm="100000">
                                          <p:val>
                                            <p:strVal val="#ppt_w"/>
                                          </p:val>
                                        </p:tav>
                                      </p:tavLst>
                                    </p:anim>
                                    <p:anim calcmode="lin" valueType="num">
                                      <p:cBhvr>
                                        <p:cTn id="53" dur="1000" fill="hold"/>
                                        <p:tgtEl>
                                          <p:spTgt spid="70666"/>
                                        </p:tgtEl>
                                        <p:attrNameLst>
                                          <p:attrName>ppt_h</p:attrName>
                                        </p:attrNameLst>
                                      </p:cBhvr>
                                      <p:tavLst>
                                        <p:tav tm="0">
                                          <p:val>
                                            <p:strVal val="#ppt_h"/>
                                          </p:val>
                                        </p:tav>
                                        <p:tav tm="100000">
                                          <p:val>
                                            <p:strVal val="#ppt_h"/>
                                          </p:val>
                                        </p:tav>
                                      </p:tavLst>
                                    </p:anim>
                                    <p:animEffect transition="in" filter="fade">
                                      <p:cBhvr>
                                        <p:cTn id="54" dur="1000"/>
                                        <p:tgtEl>
                                          <p:spTgt spid="70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uild="p"/>
      <p:bldP spid="7066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1684" name="Rectangle 4"/>
          <p:cNvSpPr>
            <a:spLocks noChangeArrowheads="1"/>
          </p:cNvSpPr>
          <p:nvPr/>
        </p:nvSpPr>
        <p:spPr bwMode="auto">
          <a:xfrm>
            <a:off x="228600" y="1497013"/>
            <a:ext cx="7239000" cy="5056187"/>
          </a:xfrm>
          <a:prstGeom prst="rect">
            <a:avLst/>
          </a:prstGeom>
          <a:noFill/>
          <a:ln w="9525">
            <a:noFill/>
            <a:miter lim="800000"/>
            <a:headEnd/>
            <a:tailEnd/>
          </a:ln>
        </p:spPr>
        <p:txBody>
          <a:bodyPr anchor="ctr">
            <a:spAutoFit/>
          </a:bodyPr>
          <a:lstStyle/>
          <a:p>
            <a:r>
              <a:rPr lang="en-US" b="1"/>
              <a:t>Chandragupta II</a:t>
            </a:r>
            <a:r>
              <a:rPr lang="en-US"/>
              <a:t>:  The Gupta </a:t>
            </a:r>
            <a:r>
              <a:rPr lang="en-US" u="sng"/>
              <a:t>Empire reached its greatest point</a:t>
            </a:r>
            <a:r>
              <a:rPr lang="en-US"/>
              <a:t> under him. He controlled a vast empire, from the mouth of the Ganges to the mouth of the Indus River and from what is now North Pakistan </a:t>
            </a:r>
          </a:p>
          <a:p>
            <a:endParaRPr lang="en-US"/>
          </a:p>
          <a:p>
            <a:r>
              <a:rPr lang="en-US" b="1"/>
              <a:t>Trade</a:t>
            </a:r>
            <a:r>
              <a:rPr lang="en-US"/>
              <a:t>: The </a:t>
            </a:r>
            <a:r>
              <a:rPr lang="en-US" u="sng"/>
              <a:t>Guptas traded with people from China, SE Asia, and the Mediterranean. </a:t>
            </a:r>
          </a:p>
          <a:p>
            <a:endParaRPr lang="en-US" u="sng"/>
          </a:p>
          <a:p>
            <a:r>
              <a:rPr lang="en-US" b="1"/>
              <a:t>Pilgrim routes</a:t>
            </a:r>
            <a:r>
              <a:rPr lang="en-US"/>
              <a:t>: </a:t>
            </a:r>
            <a:r>
              <a:rPr lang="en-US" u="sng"/>
              <a:t>Religious trade</a:t>
            </a:r>
            <a:r>
              <a:rPr lang="en-US"/>
              <a:t> was also vital to their economy.  Religious travelers, or pilgrims, journeyed through India for different religious reasons. </a:t>
            </a:r>
          </a:p>
          <a:p>
            <a:pPr eaLnBrk="0" hangingPunct="0"/>
            <a:endParaRPr lang="en-US" sz="1800">
              <a:latin typeface="Arial" charset="0"/>
            </a:endParaRPr>
          </a:p>
          <a:p>
            <a:pPr eaLnBrk="0" hangingPunct="0"/>
            <a:r>
              <a:rPr lang="en-US" b="1" u="sng"/>
              <a:t>Huns</a:t>
            </a:r>
            <a:r>
              <a:rPr lang="en-US" u="sng"/>
              <a:t>: Eventually the Huns invaded from central Asia and brought an end to the Golden age of the Guptas</a:t>
            </a:r>
            <a:r>
              <a:rPr lang="en-US"/>
              <a:t>. </a:t>
            </a:r>
          </a:p>
        </p:txBody>
      </p:sp>
      <p:pic>
        <p:nvPicPr>
          <p:cNvPr id="73731" name="Picture 8" descr="Chandragupta's Tower"/>
          <p:cNvPicPr>
            <a:picLocks noChangeAspect="1" noChangeArrowheads="1"/>
          </p:cNvPicPr>
          <p:nvPr/>
        </p:nvPicPr>
        <p:blipFill>
          <a:blip r:embed="rId3" cstate="print"/>
          <a:srcRect l="18898" r="18111"/>
          <a:stretch>
            <a:fillRect/>
          </a:stretch>
        </p:blipFill>
        <p:spPr bwMode="auto">
          <a:xfrm>
            <a:off x="7616825" y="2362200"/>
            <a:ext cx="1222375" cy="2895600"/>
          </a:xfrm>
          <a:prstGeom prst="rect">
            <a:avLst/>
          </a:prstGeom>
          <a:noFill/>
          <a:ln w="9525">
            <a:noFill/>
            <a:miter lim="800000"/>
            <a:headEnd/>
            <a:tailEnd/>
          </a:ln>
        </p:spPr>
      </p:pic>
      <p:pic>
        <p:nvPicPr>
          <p:cNvPr id="71690" name="Picture 10" descr="chandraguptaII"/>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62400" y="161925"/>
            <a:ext cx="1295400" cy="1209675"/>
          </a:xfrm>
          <a:prstGeom prst="rect">
            <a:avLst/>
          </a:prstGeom>
          <a:noFill/>
          <a:ln w="9525">
            <a:noFill/>
            <a:miter lim="800000"/>
            <a:headEnd/>
            <a:tailEnd/>
          </a:ln>
        </p:spPr>
      </p:pic>
      <p:pic>
        <p:nvPicPr>
          <p:cNvPr id="71692" name="Picture 12" descr="HCRchandragupta"/>
          <p:cNvPicPr>
            <a:picLocks noChangeAspect="1" noChangeArrowheads="1"/>
          </p:cNvPicPr>
          <p:nvPr/>
        </p:nvPicPr>
        <p:blipFill>
          <a:blip r:embed="rId5" cstate="print">
            <a:clrChange>
              <a:clrFrom>
                <a:srgbClr val="FFFFFF"/>
              </a:clrFrom>
              <a:clrTo>
                <a:srgbClr val="FFFFFF">
                  <a:alpha val="0"/>
                </a:srgbClr>
              </a:clrTo>
            </a:clrChange>
          </a:blip>
          <a:srcRect t="48000"/>
          <a:stretch>
            <a:fillRect/>
          </a:stretch>
        </p:blipFill>
        <p:spPr bwMode="auto">
          <a:xfrm>
            <a:off x="7239000" y="228600"/>
            <a:ext cx="1447800" cy="1287463"/>
          </a:xfrm>
          <a:prstGeom prst="rect">
            <a:avLst/>
          </a:prstGeom>
          <a:noFill/>
          <a:ln w="9525">
            <a:noFill/>
            <a:miter lim="800000"/>
            <a:headEnd/>
            <a:tailEnd/>
          </a:ln>
        </p:spPr>
      </p:pic>
      <p:pic>
        <p:nvPicPr>
          <p:cNvPr id="71694" name="Picture 14" descr="HCRchandragupta"/>
          <p:cNvPicPr>
            <a:picLocks noChangeAspect="1" noChangeArrowheads="1"/>
          </p:cNvPicPr>
          <p:nvPr/>
        </p:nvPicPr>
        <p:blipFill>
          <a:blip r:embed="rId5" cstate="print">
            <a:clrChange>
              <a:clrFrom>
                <a:srgbClr val="FFFFFF"/>
              </a:clrFrom>
              <a:clrTo>
                <a:srgbClr val="FFFFFF">
                  <a:alpha val="0"/>
                </a:srgbClr>
              </a:clrTo>
            </a:clrChange>
          </a:blip>
          <a:srcRect b="50000"/>
          <a:stretch>
            <a:fillRect/>
          </a:stretch>
        </p:blipFill>
        <p:spPr bwMode="auto">
          <a:xfrm>
            <a:off x="304800" y="152400"/>
            <a:ext cx="1524000" cy="1303338"/>
          </a:xfrm>
          <a:prstGeom prst="rect">
            <a:avLst/>
          </a:prstGeom>
          <a:noFill/>
          <a:ln w="9525">
            <a:noFill/>
            <a:miter lim="800000"/>
            <a:headEnd/>
            <a:tailEnd/>
          </a:ln>
        </p:spPr>
      </p:pic>
      <p:pic>
        <p:nvPicPr>
          <p:cNvPr id="71696" name="Picture 16" descr="Chandragupta's Tower"/>
          <p:cNvPicPr>
            <a:picLocks noChangeAspect="1" noChangeArrowheads="1"/>
          </p:cNvPicPr>
          <p:nvPr/>
        </p:nvPicPr>
        <p:blipFill>
          <a:blip r:embed="rId3" cstate="print"/>
          <a:srcRect l="18898" r="18111"/>
          <a:stretch>
            <a:fillRect/>
          </a:stretch>
        </p:blipFill>
        <p:spPr bwMode="auto">
          <a:xfrm>
            <a:off x="7620000" y="2209800"/>
            <a:ext cx="1298575" cy="3076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694"/>
                                        </p:tgtEl>
                                        <p:attrNameLst>
                                          <p:attrName>style.visibility</p:attrName>
                                        </p:attrNameLst>
                                      </p:cBhvr>
                                      <p:to>
                                        <p:strVal val="visible"/>
                                      </p:to>
                                    </p:set>
                                    <p:anim calcmode="lin" valueType="num">
                                      <p:cBhvr>
                                        <p:cTn id="7" dur="1000" fill="hold"/>
                                        <p:tgtEl>
                                          <p:spTgt spid="71694"/>
                                        </p:tgtEl>
                                        <p:attrNameLst>
                                          <p:attrName>ppt_w</p:attrName>
                                        </p:attrNameLst>
                                      </p:cBhvr>
                                      <p:tavLst>
                                        <p:tav tm="0">
                                          <p:val>
                                            <p:strVal val="#ppt_w*0.70"/>
                                          </p:val>
                                        </p:tav>
                                        <p:tav tm="100000">
                                          <p:val>
                                            <p:strVal val="#ppt_w"/>
                                          </p:val>
                                        </p:tav>
                                      </p:tavLst>
                                    </p:anim>
                                    <p:anim calcmode="lin" valueType="num">
                                      <p:cBhvr>
                                        <p:cTn id="8" dur="1000" fill="hold"/>
                                        <p:tgtEl>
                                          <p:spTgt spid="71694"/>
                                        </p:tgtEl>
                                        <p:attrNameLst>
                                          <p:attrName>ppt_h</p:attrName>
                                        </p:attrNameLst>
                                      </p:cBhvr>
                                      <p:tavLst>
                                        <p:tav tm="0">
                                          <p:val>
                                            <p:strVal val="#ppt_h"/>
                                          </p:val>
                                        </p:tav>
                                        <p:tav tm="100000">
                                          <p:val>
                                            <p:strVal val="#ppt_h"/>
                                          </p:val>
                                        </p:tav>
                                      </p:tavLst>
                                    </p:anim>
                                    <p:animEffect transition="in" filter="fade">
                                      <p:cBhvr>
                                        <p:cTn id="9" dur="1000"/>
                                        <p:tgtEl>
                                          <p:spTgt spid="71694"/>
                                        </p:tgtEl>
                                      </p:cBhvr>
                                    </p:animEffect>
                                  </p:childTnLst>
                                </p:cTn>
                              </p:par>
                              <p:par>
                                <p:cTn id="10" presetID="55" presetClass="entr" presetSubtype="0" fill="hold" nodeType="withEffect">
                                  <p:stCondLst>
                                    <p:cond delay="0"/>
                                  </p:stCondLst>
                                  <p:childTnLst>
                                    <p:set>
                                      <p:cBhvr>
                                        <p:cTn id="11" dur="1" fill="hold">
                                          <p:stCondLst>
                                            <p:cond delay="0"/>
                                          </p:stCondLst>
                                        </p:cTn>
                                        <p:tgtEl>
                                          <p:spTgt spid="71690"/>
                                        </p:tgtEl>
                                        <p:attrNameLst>
                                          <p:attrName>style.visibility</p:attrName>
                                        </p:attrNameLst>
                                      </p:cBhvr>
                                      <p:to>
                                        <p:strVal val="visible"/>
                                      </p:to>
                                    </p:set>
                                    <p:anim calcmode="lin" valueType="num">
                                      <p:cBhvr>
                                        <p:cTn id="12" dur="1000" fill="hold"/>
                                        <p:tgtEl>
                                          <p:spTgt spid="71690"/>
                                        </p:tgtEl>
                                        <p:attrNameLst>
                                          <p:attrName>ppt_w</p:attrName>
                                        </p:attrNameLst>
                                      </p:cBhvr>
                                      <p:tavLst>
                                        <p:tav tm="0">
                                          <p:val>
                                            <p:strVal val="#ppt_w*0.70"/>
                                          </p:val>
                                        </p:tav>
                                        <p:tav tm="100000">
                                          <p:val>
                                            <p:strVal val="#ppt_w"/>
                                          </p:val>
                                        </p:tav>
                                      </p:tavLst>
                                    </p:anim>
                                    <p:anim calcmode="lin" valueType="num">
                                      <p:cBhvr>
                                        <p:cTn id="13" dur="1000" fill="hold"/>
                                        <p:tgtEl>
                                          <p:spTgt spid="71690"/>
                                        </p:tgtEl>
                                        <p:attrNameLst>
                                          <p:attrName>ppt_h</p:attrName>
                                        </p:attrNameLst>
                                      </p:cBhvr>
                                      <p:tavLst>
                                        <p:tav tm="0">
                                          <p:val>
                                            <p:strVal val="#ppt_h"/>
                                          </p:val>
                                        </p:tav>
                                        <p:tav tm="100000">
                                          <p:val>
                                            <p:strVal val="#ppt_h"/>
                                          </p:val>
                                        </p:tav>
                                      </p:tavLst>
                                    </p:anim>
                                    <p:animEffect transition="in" filter="fade">
                                      <p:cBhvr>
                                        <p:cTn id="14" dur="1000"/>
                                        <p:tgtEl>
                                          <p:spTgt spid="71690"/>
                                        </p:tgtEl>
                                      </p:cBhvr>
                                    </p:animEffect>
                                  </p:childTnLst>
                                </p:cTn>
                              </p:par>
                              <p:par>
                                <p:cTn id="15" presetID="55" presetClass="entr" presetSubtype="0" fill="hold" nodeType="withEffect">
                                  <p:stCondLst>
                                    <p:cond delay="0"/>
                                  </p:stCondLst>
                                  <p:childTnLst>
                                    <p:set>
                                      <p:cBhvr>
                                        <p:cTn id="16" dur="1" fill="hold">
                                          <p:stCondLst>
                                            <p:cond delay="0"/>
                                          </p:stCondLst>
                                        </p:cTn>
                                        <p:tgtEl>
                                          <p:spTgt spid="71692"/>
                                        </p:tgtEl>
                                        <p:attrNameLst>
                                          <p:attrName>style.visibility</p:attrName>
                                        </p:attrNameLst>
                                      </p:cBhvr>
                                      <p:to>
                                        <p:strVal val="visible"/>
                                      </p:to>
                                    </p:set>
                                    <p:anim calcmode="lin" valueType="num">
                                      <p:cBhvr>
                                        <p:cTn id="17" dur="1000" fill="hold"/>
                                        <p:tgtEl>
                                          <p:spTgt spid="71692"/>
                                        </p:tgtEl>
                                        <p:attrNameLst>
                                          <p:attrName>ppt_w</p:attrName>
                                        </p:attrNameLst>
                                      </p:cBhvr>
                                      <p:tavLst>
                                        <p:tav tm="0">
                                          <p:val>
                                            <p:strVal val="#ppt_w*0.70"/>
                                          </p:val>
                                        </p:tav>
                                        <p:tav tm="100000">
                                          <p:val>
                                            <p:strVal val="#ppt_w"/>
                                          </p:val>
                                        </p:tav>
                                      </p:tavLst>
                                    </p:anim>
                                    <p:anim calcmode="lin" valueType="num">
                                      <p:cBhvr>
                                        <p:cTn id="18" dur="1000" fill="hold"/>
                                        <p:tgtEl>
                                          <p:spTgt spid="71692"/>
                                        </p:tgtEl>
                                        <p:attrNameLst>
                                          <p:attrName>ppt_h</p:attrName>
                                        </p:attrNameLst>
                                      </p:cBhvr>
                                      <p:tavLst>
                                        <p:tav tm="0">
                                          <p:val>
                                            <p:strVal val="#ppt_h"/>
                                          </p:val>
                                        </p:tav>
                                        <p:tav tm="100000">
                                          <p:val>
                                            <p:strVal val="#ppt_h"/>
                                          </p:val>
                                        </p:tav>
                                      </p:tavLst>
                                    </p:anim>
                                    <p:animEffect transition="in" filter="fade">
                                      <p:cBhvr>
                                        <p:cTn id="19" dur="1000"/>
                                        <p:tgtEl>
                                          <p:spTgt spid="71692"/>
                                        </p:tgtEl>
                                      </p:cBhvr>
                                    </p:animEffect>
                                  </p:childTnLst>
                                </p:cTn>
                              </p:par>
                              <p:par>
                                <p:cTn id="20" presetID="55" presetClass="entr" presetSubtype="0" fill="hold" nodeType="withEffect">
                                  <p:stCondLst>
                                    <p:cond delay="0"/>
                                  </p:stCondLst>
                                  <p:childTnLst>
                                    <p:set>
                                      <p:cBhvr>
                                        <p:cTn id="21" dur="1" fill="hold">
                                          <p:stCondLst>
                                            <p:cond delay="0"/>
                                          </p:stCondLst>
                                        </p:cTn>
                                        <p:tgtEl>
                                          <p:spTgt spid="71696"/>
                                        </p:tgtEl>
                                        <p:attrNameLst>
                                          <p:attrName>style.visibility</p:attrName>
                                        </p:attrNameLst>
                                      </p:cBhvr>
                                      <p:to>
                                        <p:strVal val="visible"/>
                                      </p:to>
                                    </p:set>
                                    <p:anim calcmode="lin" valueType="num">
                                      <p:cBhvr>
                                        <p:cTn id="22" dur="1000" fill="hold"/>
                                        <p:tgtEl>
                                          <p:spTgt spid="71696"/>
                                        </p:tgtEl>
                                        <p:attrNameLst>
                                          <p:attrName>ppt_w</p:attrName>
                                        </p:attrNameLst>
                                      </p:cBhvr>
                                      <p:tavLst>
                                        <p:tav tm="0">
                                          <p:val>
                                            <p:strVal val="#ppt_w*0.70"/>
                                          </p:val>
                                        </p:tav>
                                        <p:tav tm="100000">
                                          <p:val>
                                            <p:strVal val="#ppt_w"/>
                                          </p:val>
                                        </p:tav>
                                      </p:tavLst>
                                    </p:anim>
                                    <p:anim calcmode="lin" valueType="num">
                                      <p:cBhvr>
                                        <p:cTn id="23" dur="1000" fill="hold"/>
                                        <p:tgtEl>
                                          <p:spTgt spid="71696"/>
                                        </p:tgtEl>
                                        <p:attrNameLst>
                                          <p:attrName>ppt_h</p:attrName>
                                        </p:attrNameLst>
                                      </p:cBhvr>
                                      <p:tavLst>
                                        <p:tav tm="0">
                                          <p:val>
                                            <p:strVal val="#ppt_h"/>
                                          </p:val>
                                        </p:tav>
                                        <p:tav tm="100000">
                                          <p:val>
                                            <p:strVal val="#ppt_h"/>
                                          </p:val>
                                        </p:tav>
                                      </p:tavLst>
                                    </p:anim>
                                    <p:animEffect transition="in" filter="fade">
                                      <p:cBhvr>
                                        <p:cTn id="24" dur="1000"/>
                                        <p:tgtEl>
                                          <p:spTgt spid="7169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1684">
                                            <p:txEl>
                                              <p:pRg st="0" end="0"/>
                                            </p:txEl>
                                          </p:spTgt>
                                        </p:tgtEl>
                                        <p:attrNameLst>
                                          <p:attrName>style.visibility</p:attrName>
                                        </p:attrNameLst>
                                      </p:cBhvr>
                                      <p:to>
                                        <p:strVal val="visible"/>
                                      </p:to>
                                    </p:set>
                                    <p:anim calcmode="lin" valueType="num">
                                      <p:cBhvr>
                                        <p:cTn id="27" dur="1000" fill="hold"/>
                                        <p:tgtEl>
                                          <p:spTgt spid="71684">
                                            <p:txEl>
                                              <p:pRg st="0" end="0"/>
                                            </p:txEl>
                                          </p:spTgt>
                                        </p:tgtEl>
                                        <p:attrNameLst>
                                          <p:attrName>ppt_w</p:attrName>
                                        </p:attrNameLst>
                                      </p:cBhvr>
                                      <p:tavLst>
                                        <p:tav tm="0">
                                          <p:val>
                                            <p:strVal val="#ppt_w*0.70"/>
                                          </p:val>
                                        </p:tav>
                                        <p:tav tm="100000">
                                          <p:val>
                                            <p:strVal val="#ppt_w"/>
                                          </p:val>
                                        </p:tav>
                                      </p:tavLst>
                                    </p:anim>
                                    <p:anim calcmode="lin" valueType="num">
                                      <p:cBhvr>
                                        <p:cTn id="28" dur="1000" fill="hold"/>
                                        <p:tgtEl>
                                          <p:spTgt spid="71684">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71684">
                                            <p:txEl>
                                              <p:pRg st="0" end="0"/>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1684">
                                            <p:txEl>
                                              <p:pRg st="2" end="2"/>
                                            </p:txEl>
                                          </p:spTgt>
                                        </p:tgtEl>
                                        <p:attrNameLst>
                                          <p:attrName>style.visibility</p:attrName>
                                        </p:attrNameLst>
                                      </p:cBhvr>
                                      <p:to>
                                        <p:strVal val="visible"/>
                                      </p:to>
                                    </p:set>
                                    <p:anim calcmode="lin" valueType="num">
                                      <p:cBhvr>
                                        <p:cTn id="32" dur="1000" fill="hold"/>
                                        <p:tgtEl>
                                          <p:spTgt spid="71684">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71684">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71684">
                                            <p:txEl>
                                              <p:pRg st="2" end="2"/>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71684">
                                            <p:txEl>
                                              <p:pRg st="4" end="4"/>
                                            </p:txEl>
                                          </p:spTgt>
                                        </p:tgtEl>
                                        <p:attrNameLst>
                                          <p:attrName>style.visibility</p:attrName>
                                        </p:attrNameLst>
                                      </p:cBhvr>
                                      <p:to>
                                        <p:strVal val="visible"/>
                                      </p:to>
                                    </p:set>
                                    <p:anim calcmode="lin" valueType="num">
                                      <p:cBhvr>
                                        <p:cTn id="37" dur="1000" fill="hold"/>
                                        <p:tgtEl>
                                          <p:spTgt spid="71684">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71684">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71684">
                                            <p:txEl>
                                              <p:pRg st="4" end="4"/>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71684">
                                            <p:txEl>
                                              <p:pRg st="6" end="6"/>
                                            </p:txEl>
                                          </p:spTgt>
                                        </p:tgtEl>
                                        <p:attrNameLst>
                                          <p:attrName>style.visibility</p:attrName>
                                        </p:attrNameLst>
                                      </p:cBhvr>
                                      <p:to>
                                        <p:strVal val="visible"/>
                                      </p:to>
                                    </p:set>
                                    <p:anim calcmode="lin" valueType="num">
                                      <p:cBhvr>
                                        <p:cTn id="42" dur="1000" fill="hold"/>
                                        <p:tgtEl>
                                          <p:spTgt spid="71684">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71684">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716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228600" y="104775"/>
            <a:ext cx="5943600" cy="6640513"/>
          </a:xfrm>
          <a:prstGeom prst="rect">
            <a:avLst/>
          </a:prstGeom>
          <a:noFill/>
          <a:ln w="9525">
            <a:noFill/>
            <a:miter lim="800000"/>
            <a:headEnd/>
            <a:tailEnd/>
          </a:ln>
        </p:spPr>
        <p:txBody>
          <a:bodyPr anchor="ctr">
            <a:spAutoFit/>
          </a:bodyPr>
          <a:lstStyle/>
          <a:p>
            <a:r>
              <a:rPr lang="en-US" b="1"/>
              <a:t>Indian Culture</a:t>
            </a:r>
            <a:endParaRPr lang="en-US"/>
          </a:p>
          <a:p>
            <a:r>
              <a:rPr lang="en-US" b="1"/>
              <a:t>Literature</a:t>
            </a:r>
          </a:p>
          <a:p>
            <a:endParaRPr lang="en-US" sz="1500" b="1"/>
          </a:p>
          <a:p>
            <a:r>
              <a:rPr lang="en-US" b="1"/>
              <a:t>Vedas</a:t>
            </a:r>
            <a:r>
              <a:rPr lang="en-US"/>
              <a:t>: </a:t>
            </a:r>
            <a:r>
              <a:rPr lang="en-US" u="sng"/>
              <a:t>main scriptural texts of Hinduism</a:t>
            </a:r>
            <a:r>
              <a:rPr lang="en-US"/>
              <a:t> </a:t>
            </a:r>
          </a:p>
          <a:p>
            <a:endParaRPr lang="en-US" sz="1500" b="1"/>
          </a:p>
          <a:p>
            <a:r>
              <a:rPr lang="en-US" b="1"/>
              <a:t>Upanishads</a:t>
            </a:r>
            <a:r>
              <a:rPr lang="en-US"/>
              <a:t>: are </a:t>
            </a:r>
            <a:r>
              <a:rPr lang="en-US" u="sng"/>
              <a:t>part of the Vedas</a:t>
            </a:r>
            <a:r>
              <a:rPr lang="en-US"/>
              <a:t> and form the Hindu scriptures which primarily discuss philosophy, meditation, and the nature of God </a:t>
            </a:r>
          </a:p>
          <a:p>
            <a:endParaRPr lang="en-US" sz="1500"/>
          </a:p>
          <a:p>
            <a:r>
              <a:rPr lang="en-US" b="1"/>
              <a:t>Ramayana: </a:t>
            </a:r>
            <a:r>
              <a:rPr lang="en-US"/>
              <a:t>an ancient Sanskrit epic attributed to the poet Valmiki and is an important part of the Hindu canon </a:t>
            </a:r>
          </a:p>
          <a:p>
            <a:endParaRPr lang="en-US" sz="1500" b="1"/>
          </a:p>
          <a:p>
            <a:r>
              <a:rPr lang="en-US" b="1"/>
              <a:t>Mahabharata (Bhagavad Gita</a:t>
            </a:r>
            <a:r>
              <a:rPr lang="en-US"/>
              <a:t>): </a:t>
            </a:r>
            <a:r>
              <a:rPr lang="en-US" u="sng"/>
              <a:t>Holy text</a:t>
            </a:r>
            <a:r>
              <a:rPr lang="en-US"/>
              <a:t> of a conversation between Krishna and Arjuna taking place on the battlefield of just prior to the start of a war.  It </a:t>
            </a:r>
            <a:r>
              <a:rPr lang="en-US" u="sng"/>
              <a:t>explains many moral principles of Hinduism and explains Karma</a:t>
            </a:r>
          </a:p>
          <a:p>
            <a:pPr eaLnBrk="0" hangingPunct="0"/>
            <a:endParaRPr lang="en-US" sz="1800" u="sng">
              <a:latin typeface="Arial" charset="0"/>
            </a:endParaRPr>
          </a:p>
        </p:txBody>
      </p:sp>
      <p:pic>
        <p:nvPicPr>
          <p:cNvPr id="72710" name="Picture 6" descr="Image:Ravi Varma-Rama-breaking-bow.jpg">
            <a:hlinkClick r:id="rId3"/>
          </p:cNvPr>
          <p:cNvPicPr>
            <a:picLocks noChangeAspect="1" noChangeArrowheads="1"/>
          </p:cNvPicPr>
          <p:nvPr/>
        </p:nvPicPr>
        <p:blipFill>
          <a:blip r:embed="rId4" cstate="print"/>
          <a:srcRect/>
          <a:stretch>
            <a:fillRect/>
          </a:stretch>
        </p:blipFill>
        <p:spPr bwMode="auto">
          <a:xfrm>
            <a:off x="6629400" y="228600"/>
            <a:ext cx="2295525" cy="3048000"/>
          </a:xfrm>
          <a:prstGeom prst="rect">
            <a:avLst/>
          </a:prstGeom>
          <a:noFill/>
          <a:ln w="9525">
            <a:noFill/>
            <a:miter lim="800000"/>
            <a:headEnd/>
            <a:tailEnd/>
          </a:ln>
        </p:spPr>
      </p:pic>
      <p:pic>
        <p:nvPicPr>
          <p:cNvPr id="72712" name="Picture 8" descr="Image:Gita1.jpg">
            <a:hlinkClick r:id="rId5"/>
          </p:cNvPr>
          <p:cNvPicPr>
            <a:picLocks noChangeAspect="1" noChangeArrowheads="1"/>
          </p:cNvPicPr>
          <p:nvPr/>
        </p:nvPicPr>
        <p:blipFill>
          <a:blip r:embed="rId6" cstate="print"/>
          <a:srcRect/>
          <a:stretch>
            <a:fillRect/>
          </a:stretch>
        </p:blipFill>
        <p:spPr bwMode="auto">
          <a:xfrm>
            <a:off x="6705600" y="3581400"/>
            <a:ext cx="2160588" cy="3081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anim calcmode="lin" valueType="num">
                                      <p:cBhvr>
                                        <p:cTn id="7" dur="1000" fill="hold"/>
                                        <p:tgtEl>
                                          <p:spTgt spid="7270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270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27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2708">
                                            <p:txEl>
                                              <p:pRg st="1" end="1"/>
                                            </p:txEl>
                                          </p:spTgt>
                                        </p:tgtEl>
                                        <p:attrNameLst>
                                          <p:attrName>style.visibility</p:attrName>
                                        </p:attrNameLst>
                                      </p:cBhvr>
                                      <p:to>
                                        <p:strVal val="visible"/>
                                      </p:to>
                                    </p:set>
                                    <p:anim calcmode="lin" valueType="num">
                                      <p:cBhvr>
                                        <p:cTn id="14" dur="1000" fill="hold"/>
                                        <p:tgtEl>
                                          <p:spTgt spid="7270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7270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727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2708">
                                            <p:txEl>
                                              <p:pRg st="3" end="3"/>
                                            </p:txEl>
                                          </p:spTgt>
                                        </p:tgtEl>
                                        <p:attrNameLst>
                                          <p:attrName>style.visibility</p:attrName>
                                        </p:attrNameLst>
                                      </p:cBhvr>
                                      <p:to>
                                        <p:strVal val="visible"/>
                                      </p:to>
                                    </p:set>
                                    <p:anim calcmode="lin" valueType="num">
                                      <p:cBhvr>
                                        <p:cTn id="21" dur="1000" fill="hold"/>
                                        <p:tgtEl>
                                          <p:spTgt spid="72708">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72708">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7270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2708">
                                            <p:txEl>
                                              <p:pRg st="5" end="5"/>
                                            </p:txEl>
                                          </p:spTgt>
                                        </p:tgtEl>
                                        <p:attrNameLst>
                                          <p:attrName>style.visibility</p:attrName>
                                        </p:attrNameLst>
                                      </p:cBhvr>
                                      <p:to>
                                        <p:strVal val="visible"/>
                                      </p:to>
                                    </p:set>
                                    <p:anim calcmode="lin" valueType="num">
                                      <p:cBhvr>
                                        <p:cTn id="28" dur="1000" fill="hold"/>
                                        <p:tgtEl>
                                          <p:spTgt spid="72708">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72708">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7270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2708">
                                            <p:txEl>
                                              <p:pRg st="7" end="7"/>
                                            </p:txEl>
                                          </p:spTgt>
                                        </p:tgtEl>
                                        <p:attrNameLst>
                                          <p:attrName>style.visibility</p:attrName>
                                        </p:attrNameLst>
                                      </p:cBhvr>
                                      <p:to>
                                        <p:strVal val="visible"/>
                                      </p:to>
                                    </p:set>
                                    <p:anim calcmode="lin" valueType="num">
                                      <p:cBhvr>
                                        <p:cTn id="35" dur="1000" fill="hold"/>
                                        <p:tgtEl>
                                          <p:spTgt spid="72708">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72708">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7270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2708">
                                            <p:txEl>
                                              <p:pRg st="9" end="9"/>
                                            </p:txEl>
                                          </p:spTgt>
                                        </p:tgtEl>
                                        <p:attrNameLst>
                                          <p:attrName>style.visibility</p:attrName>
                                        </p:attrNameLst>
                                      </p:cBhvr>
                                      <p:to>
                                        <p:strVal val="visible"/>
                                      </p:to>
                                    </p:set>
                                    <p:anim calcmode="lin" valueType="num">
                                      <p:cBhvr>
                                        <p:cTn id="42" dur="1000" fill="hold"/>
                                        <p:tgtEl>
                                          <p:spTgt spid="72708">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72708">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72708">
                                            <p:txEl>
                                              <p:pRg st="9" end="9"/>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72710"/>
                                        </p:tgtEl>
                                        <p:attrNameLst>
                                          <p:attrName>style.visibility</p:attrName>
                                        </p:attrNameLst>
                                      </p:cBhvr>
                                      <p:to>
                                        <p:strVal val="visible"/>
                                      </p:to>
                                    </p:set>
                                    <p:anim calcmode="lin" valueType="num">
                                      <p:cBhvr>
                                        <p:cTn id="47" dur="1000" fill="hold"/>
                                        <p:tgtEl>
                                          <p:spTgt spid="72710"/>
                                        </p:tgtEl>
                                        <p:attrNameLst>
                                          <p:attrName>ppt_w</p:attrName>
                                        </p:attrNameLst>
                                      </p:cBhvr>
                                      <p:tavLst>
                                        <p:tav tm="0">
                                          <p:val>
                                            <p:strVal val="#ppt_w*0.70"/>
                                          </p:val>
                                        </p:tav>
                                        <p:tav tm="100000">
                                          <p:val>
                                            <p:strVal val="#ppt_w"/>
                                          </p:val>
                                        </p:tav>
                                      </p:tavLst>
                                    </p:anim>
                                    <p:anim calcmode="lin" valueType="num">
                                      <p:cBhvr>
                                        <p:cTn id="48" dur="1000" fill="hold"/>
                                        <p:tgtEl>
                                          <p:spTgt spid="72710"/>
                                        </p:tgtEl>
                                        <p:attrNameLst>
                                          <p:attrName>ppt_h</p:attrName>
                                        </p:attrNameLst>
                                      </p:cBhvr>
                                      <p:tavLst>
                                        <p:tav tm="0">
                                          <p:val>
                                            <p:strVal val="#ppt_h"/>
                                          </p:val>
                                        </p:tav>
                                        <p:tav tm="100000">
                                          <p:val>
                                            <p:strVal val="#ppt_h"/>
                                          </p:val>
                                        </p:tav>
                                      </p:tavLst>
                                    </p:anim>
                                    <p:animEffect transition="in" filter="fade">
                                      <p:cBhvr>
                                        <p:cTn id="49" dur="1000"/>
                                        <p:tgtEl>
                                          <p:spTgt spid="72710"/>
                                        </p:tgtEl>
                                      </p:cBhvr>
                                    </p:animEffect>
                                  </p:childTnLst>
                                </p:cTn>
                              </p:par>
                              <p:par>
                                <p:cTn id="50" presetID="55" presetClass="entr" presetSubtype="0" fill="hold" nodeType="withEffect">
                                  <p:stCondLst>
                                    <p:cond delay="0"/>
                                  </p:stCondLst>
                                  <p:childTnLst>
                                    <p:set>
                                      <p:cBhvr>
                                        <p:cTn id="51" dur="1" fill="hold">
                                          <p:stCondLst>
                                            <p:cond delay="0"/>
                                          </p:stCondLst>
                                        </p:cTn>
                                        <p:tgtEl>
                                          <p:spTgt spid="72712"/>
                                        </p:tgtEl>
                                        <p:attrNameLst>
                                          <p:attrName>style.visibility</p:attrName>
                                        </p:attrNameLst>
                                      </p:cBhvr>
                                      <p:to>
                                        <p:strVal val="visible"/>
                                      </p:to>
                                    </p:set>
                                    <p:anim calcmode="lin" valueType="num">
                                      <p:cBhvr>
                                        <p:cTn id="52" dur="1000" fill="hold"/>
                                        <p:tgtEl>
                                          <p:spTgt spid="72712"/>
                                        </p:tgtEl>
                                        <p:attrNameLst>
                                          <p:attrName>ppt_w</p:attrName>
                                        </p:attrNameLst>
                                      </p:cBhvr>
                                      <p:tavLst>
                                        <p:tav tm="0">
                                          <p:val>
                                            <p:strVal val="#ppt_w*0.70"/>
                                          </p:val>
                                        </p:tav>
                                        <p:tav tm="100000">
                                          <p:val>
                                            <p:strVal val="#ppt_w"/>
                                          </p:val>
                                        </p:tav>
                                      </p:tavLst>
                                    </p:anim>
                                    <p:anim calcmode="lin" valueType="num">
                                      <p:cBhvr>
                                        <p:cTn id="53" dur="1000" fill="hold"/>
                                        <p:tgtEl>
                                          <p:spTgt spid="72712"/>
                                        </p:tgtEl>
                                        <p:attrNameLst>
                                          <p:attrName>ppt_h</p:attrName>
                                        </p:attrNameLst>
                                      </p:cBhvr>
                                      <p:tavLst>
                                        <p:tav tm="0">
                                          <p:val>
                                            <p:strVal val="#ppt_h"/>
                                          </p:val>
                                        </p:tav>
                                        <p:tav tm="100000">
                                          <p:val>
                                            <p:strVal val="#ppt_h"/>
                                          </p:val>
                                        </p:tav>
                                      </p:tavLst>
                                    </p:anim>
                                    <p:animEffect transition="in" filter="fade">
                                      <p:cBhvr>
                                        <p:cTn id="54" dur="10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3732" name="Rectangle 4"/>
          <p:cNvSpPr>
            <a:spLocks noChangeArrowheads="1"/>
          </p:cNvSpPr>
          <p:nvPr/>
        </p:nvSpPr>
        <p:spPr bwMode="auto">
          <a:xfrm>
            <a:off x="3581400" y="304800"/>
            <a:ext cx="1905000" cy="762000"/>
          </a:xfrm>
          <a:prstGeom prst="rect">
            <a:avLst/>
          </a:prstGeom>
          <a:noFill/>
          <a:ln w="9525">
            <a:noFill/>
            <a:miter lim="800000"/>
            <a:headEnd/>
            <a:tailEnd/>
          </a:ln>
        </p:spPr>
        <p:txBody>
          <a:bodyPr wrap="none" anchor="ctr">
            <a:spAutoFit/>
          </a:bodyPr>
          <a:lstStyle/>
          <a:p>
            <a:pPr algn="ctr"/>
            <a:r>
              <a:rPr lang="en-US" b="1"/>
              <a:t>Architecture</a:t>
            </a:r>
            <a:endParaRPr lang="en-US"/>
          </a:p>
          <a:p>
            <a:pPr algn="ctr"/>
            <a:endParaRPr lang="en-US"/>
          </a:p>
        </p:txBody>
      </p:sp>
      <p:sp>
        <p:nvSpPr>
          <p:cNvPr id="73733" name="Text Box 5"/>
          <p:cNvSpPr txBox="1">
            <a:spLocks noChangeArrowheads="1"/>
          </p:cNvSpPr>
          <p:nvPr/>
        </p:nvSpPr>
        <p:spPr bwMode="auto">
          <a:xfrm>
            <a:off x="1203325" y="914400"/>
            <a:ext cx="6797675" cy="762000"/>
          </a:xfrm>
          <a:prstGeom prst="rect">
            <a:avLst/>
          </a:prstGeom>
          <a:noFill/>
          <a:ln w="9525">
            <a:noFill/>
            <a:miter lim="800000"/>
            <a:headEnd/>
            <a:tailEnd/>
          </a:ln>
        </p:spPr>
        <p:txBody>
          <a:bodyPr>
            <a:spAutoFit/>
          </a:bodyPr>
          <a:lstStyle/>
          <a:p>
            <a:pPr algn="ctr"/>
            <a:r>
              <a:rPr lang="en-US" u="sng"/>
              <a:t>Ashoka erected </a:t>
            </a:r>
            <a:r>
              <a:rPr lang="en-US" b="1" u="sng"/>
              <a:t>pillars</a:t>
            </a:r>
            <a:r>
              <a:rPr lang="en-US" u="sng"/>
              <a:t> to spread Buddhist teachings throughout his empire. </a:t>
            </a:r>
          </a:p>
        </p:txBody>
      </p:sp>
      <p:pic>
        <p:nvPicPr>
          <p:cNvPr id="73735" name="Picture 7" descr="AshokaCapital"/>
          <p:cNvPicPr>
            <a:picLocks noChangeAspect="1" noChangeArrowheads="1"/>
          </p:cNvPicPr>
          <p:nvPr/>
        </p:nvPicPr>
        <p:blipFill>
          <a:blip r:embed="rId3" cstate="print"/>
          <a:srcRect/>
          <a:stretch>
            <a:fillRect/>
          </a:stretch>
        </p:blipFill>
        <p:spPr bwMode="auto">
          <a:xfrm>
            <a:off x="609600" y="2590800"/>
            <a:ext cx="2389188" cy="3657600"/>
          </a:xfrm>
          <a:prstGeom prst="rect">
            <a:avLst/>
          </a:prstGeom>
          <a:noFill/>
          <a:ln w="9525">
            <a:noFill/>
            <a:miter lim="800000"/>
            <a:headEnd/>
            <a:tailEnd/>
          </a:ln>
        </p:spPr>
      </p:pic>
      <p:pic>
        <p:nvPicPr>
          <p:cNvPr id="73737" name="Picture 9" descr="Ashokan edict Pillar"/>
          <p:cNvPicPr>
            <a:picLocks noChangeAspect="1" noChangeArrowheads="1"/>
          </p:cNvPicPr>
          <p:nvPr/>
        </p:nvPicPr>
        <p:blipFill>
          <a:blip r:embed="rId4" cstate="print"/>
          <a:srcRect/>
          <a:stretch>
            <a:fillRect/>
          </a:stretch>
        </p:blipFill>
        <p:spPr bwMode="auto">
          <a:xfrm>
            <a:off x="6657975" y="1905000"/>
            <a:ext cx="2057400" cy="4476750"/>
          </a:xfrm>
          <a:prstGeom prst="rect">
            <a:avLst/>
          </a:prstGeom>
          <a:noFill/>
          <a:ln w="9525">
            <a:noFill/>
            <a:miter lim="800000"/>
            <a:headEnd/>
            <a:tailEnd/>
          </a:ln>
        </p:spPr>
      </p:pic>
      <p:pic>
        <p:nvPicPr>
          <p:cNvPr id="73739" name="Picture 11" descr="2005-08-24-2005-8-19-india-pillar-01"/>
          <p:cNvPicPr>
            <a:picLocks noChangeAspect="1" noChangeArrowheads="1"/>
          </p:cNvPicPr>
          <p:nvPr/>
        </p:nvPicPr>
        <p:blipFill>
          <a:blip r:embed="rId5" cstate="print"/>
          <a:srcRect/>
          <a:stretch>
            <a:fillRect/>
          </a:stretch>
        </p:blipFill>
        <p:spPr bwMode="auto">
          <a:xfrm>
            <a:off x="3506788" y="2362200"/>
            <a:ext cx="2894012"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1000" fill="hold"/>
                                        <p:tgtEl>
                                          <p:spTgt spid="73732"/>
                                        </p:tgtEl>
                                        <p:attrNameLst>
                                          <p:attrName>ppt_w</p:attrName>
                                        </p:attrNameLst>
                                      </p:cBhvr>
                                      <p:tavLst>
                                        <p:tav tm="0">
                                          <p:val>
                                            <p:strVal val="#ppt_w*0.70"/>
                                          </p:val>
                                        </p:tav>
                                        <p:tav tm="100000">
                                          <p:val>
                                            <p:strVal val="#ppt_w"/>
                                          </p:val>
                                        </p:tav>
                                      </p:tavLst>
                                    </p:anim>
                                    <p:anim calcmode="lin" valueType="num">
                                      <p:cBhvr>
                                        <p:cTn id="8" dur="1000" fill="hold"/>
                                        <p:tgtEl>
                                          <p:spTgt spid="73732"/>
                                        </p:tgtEl>
                                        <p:attrNameLst>
                                          <p:attrName>ppt_h</p:attrName>
                                        </p:attrNameLst>
                                      </p:cBhvr>
                                      <p:tavLst>
                                        <p:tav tm="0">
                                          <p:val>
                                            <p:strVal val="#ppt_h"/>
                                          </p:val>
                                        </p:tav>
                                        <p:tav tm="100000">
                                          <p:val>
                                            <p:strVal val="#ppt_h"/>
                                          </p:val>
                                        </p:tav>
                                      </p:tavLst>
                                    </p:anim>
                                    <p:animEffect transition="in" filter="fade">
                                      <p:cBhvr>
                                        <p:cTn id="9" dur="1000"/>
                                        <p:tgtEl>
                                          <p:spTgt spid="7373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3733"/>
                                        </p:tgtEl>
                                        <p:attrNameLst>
                                          <p:attrName>style.visibility</p:attrName>
                                        </p:attrNameLst>
                                      </p:cBhvr>
                                      <p:to>
                                        <p:strVal val="visible"/>
                                      </p:to>
                                    </p:set>
                                    <p:anim calcmode="lin" valueType="num">
                                      <p:cBhvr>
                                        <p:cTn id="12" dur="1000" fill="hold"/>
                                        <p:tgtEl>
                                          <p:spTgt spid="73733"/>
                                        </p:tgtEl>
                                        <p:attrNameLst>
                                          <p:attrName>ppt_w</p:attrName>
                                        </p:attrNameLst>
                                      </p:cBhvr>
                                      <p:tavLst>
                                        <p:tav tm="0">
                                          <p:val>
                                            <p:strVal val="#ppt_w*0.70"/>
                                          </p:val>
                                        </p:tav>
                                        <p:tav tm="100000">
                                          <p:val>
                                            <p:strVal val="#ppt_w"/>
                                          </p:val>
                                        </p:tav>
                                      </p:tavLst>
                                    </p:anim>
                                    <p:anim calcmode="lin" valueType="num">
                                      <p:cBhvr>
                                        <p:cTn id="13" dur="1000" fill="hold"/>
                                        <p:tgtEl>
                                          <p:spTgt spid="73733"/>
                                        </p:tgtEl>
                                        <p:attrNameLst>
                                          <p:attrName>ppt_h</p:attrName>
                                        </p:attrNameLst>
                                      </p:cBhvr>
                                      <p:tavLst>
                                        <p:tav tm="0">
                                          <p:val>
                                            <p:strVal val="#ppt_h"/>
                                          </p:val>
                                        </p:tav>
                                        <p:tav tm="100000">
                                          <p:val>
                                            <p:strVal val="#ppt_h"/>
                                          </p:val>
                                        </p:tav>
                                      </p:tavLst>
                                    </p:anim>
                                    <p:animEffect transition="in" filter="fade">
                                      <p:cBhvr>
                                        <p:cTn id="14" dur="1000"/>
                                        <p:tgtEl>
                                          <p:spTgt spid="73733"/>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strVal val="#ppt_w*0.70"/>
                                          </p:val>
                                        </p:tav>
                                        <p:tav tm="100000">
                                          <p:val>
                                            <p:strVal val="#ppt_w"/>
                                          </p:val>
                                        </p:tav>
                                      </p:tavLst>
                                    </p:anim>
                                    <p:anim calcmode="lin" valueType="num">
                                      <p:cBhvr>
                                        <p:cTn id="19" dur="1000" fill="hold"/>
                                        <p:tgtEl>
                                          <p:spTgt spid="73735"/>
                                        </p:tgtEl>
                                        <p:attrNameLst>
                                          <p:attrName>ppt_h</p:attrName>
                                        </p:attrNameLst>
                                      </p:cBhvr>
                                      <p:tavLst>
                                        <p:tav tm="0">
                                          <p:val>
                                            <p:strVal val="#ppt_h"/>
                                          </p:val>
                                        </p:tav>
                                        <p:tav tm="100000">
                                          <p:val>
                                            <p:strVal val="#ppt_h"/>
                                          </p:val>
                                        </p:tav>
                                      </p:tavLst>
                                    </p:anim>
                                    <p:animEffect transition="in" filter="fade">
                                      <p:cBhvr>
                                        <p:cTn id="20" dur="1000"/>
                                        <p:tgtEl>
                                          <p:spTgt spid="73735"/>
                                        </p:tgtEl>
                                      </p:cBhvr>
                                    </p:animEffect>
                                  </p:childTnLst>
                                </p:cTn>
                              </p:par>
                            </p:childTnLst>
                          </p:cTn>
                        </p:par>
                        <p:par>
                          <p:cTn id="21" fill="hold">
                            <p:stCondLst>
                              <p:cond delay="2000"/>
                            </p:stCondLst>
                            <p:childTnLst>
                              <p:par>
                                <p:cTn id="22" presetID="55" presetClass="entr" presetSubtype="0" fill="hold" nodeType="afterEffect">
                                  <p:stCondLst>
                                    <p:cond delay="0"/>
                                  </p:stCondLst>
                                  <p:childTnLst>
                                    <p:set>
                                      <p:cBhvr>
                                        <p:cTn id="23" dur="1" fill="hold">
                                          <p:stCondLst>
                                            <p:cond delay="0"/>
                                          </p:stCondLst>
                                        </p:cTn>
                                        <p:tgtEl>
                                          <p:spTgt spid="73739"/>
                                        </p:tgtEl>
                                        <p:attrNameLst>
                                          <p:attrName>style.visibility</p:attrName>
                                        </p:attrNameLst>
                                      </p:cBhvr>
                                      <p:to>
                                        <p:strVal val="visible"/>
                                      </p:to>
                                    </p:set>
                                    <p:anim calcmode="lin" valueType="num">
                                      <p:cBhvr>
                                        <p:cTn id="24" dur="1000" fill="hold"/>
                                        <p:tgtEl>
                                          <p:spTgt spid="73739"/>
                                        </p:tgtEl>
                                        <p:attrNameLst>
                                          <p:attrName>ppt_w</p:attrName>
                                        </p:attrNameLst>
                                      </p:cBhvr>
                                      <p:tavLst>
                                        <p:tav tm="0">
                                          <p:val>
                                            <p:strVal val="#ppt_w*0.70"/>
                                          </p:val>
                                        </p:tav>
                                        <p:tav tm="100000">
                                          <p:val>
                                            <p:strVal val="#ppt_w"/>
                                          </p:val>
                                        </p:tav>
                                      </p:tavLst>
                                    </p:anim>
                                    <p:anim calcmode="lin" valueType="num">
                                      <p:cBhvr>
                                        <p:cTn id="25" dur="1000" fill="hold"/>
                                        <p:tgtEl>
                                          <p:spTgt spid="73739"/>
                                        </p:tgtEl>
                                        <p:attrNameLst>
                                          <p:attrName>ppt_h</p:attrName>
                                        </p:attrNameLst>
                                      </p:cBhvr>
                                      <p:tavLst>
                                        <p:tav tm="0">
                                          <p:val>
                                            <p:strVal val="#ppt_h"/>
                                          </p:val>
                                        </p:tav>
                                        <p:tav tm="100000">
                                          <p:val>
                                            <p:strVal val="#ppt_h"/>
                                          </p:val>
                                        </p:tav>
                                      </p:tavLst>
                                    </p:anim>
                                    <p:animEffect transition="in" filter="fade">
                                      <p:cBhvr>
                                        <p:cTn id="26" dur="1000"/>
                                        <p:tgtEl>
                                          <p:spTgt spid="73739"/>
                                        </p:tgtEl>
                                      </p:cBhvr>
                                    </p:animEffect>
                                  </p:childTnLst>
                                </p:cTn>
                              </p:par>
                            </p:childTnLst>
                          </p:cTn>
                        </p:par>
                        <p:par>
                          <p:cTn id="27" fill="hold">
                            <p:stCondLst>
                              <p:cond delay="3000"/>
                            </p:stCondLst>
                            <p:childTnLst>
                              <p:par>
                                <p:cTn id="28" presetID="55" presetClass="entr" presetSubtype="0" fill="hold" nodeType="afterEffect">
                                  <p:stCondLst>
                                    <p:cond delay="0"/>
                                  </p:stCondLst>
                                  <p:childTnLst>
                                    <p:set>
                                      <p:cBhvr>
                                        <p:cTn id="29" dur="1" fill="hold">
                                          <p:stCondLst>
                                            <p:cond delay="0"/>
                                          </p:stCondLst>
                                        </p:cTn>
                                        <p:tgtEl>
                                          <p:spTgt spid="73737"/>
                                        </p:tgtEl>
                                        <p:attrNameLst>
                                          <p:attrName>style.visibility</p:attrName>
                                        </p:attrNameLst>
                                      </p:cBhvr>
                                      <p:to>
                                        <p:strVal val="visible"/>
                                      </p:to>
                                    </p:set>
                                    <p:anim calcmode="lin" valueType="num">
                                      <p:cBhvr>
                                        <p:cTn id="30" dur="1000" fill="hold"/>
                                        <p:tgtEl>
                                          <p:spTgt spid="73737"/>
                                        </p:tgtEl>
                                        <p:attrNameLst>
                                          <p:attrName>ppt_w</p:attrName>
                                        </p:attrNameLst>
                                      </p:cBhvr>
                                      <p:tavLst>
                                        <p:tav tm="0">
                                          <p:val>
                                            <p:strVal val="#ppt_w*0.70"/>
                                          </p:val>
                                        </p:tav>
                                        <p:tav tm="100000">
                                          <p:val>
                                            <p:strVal val="#ppt_w"/>
                                          </p:val>
                                        </p:tav>
                                      </p:tavLst>
                                    </p:anim>
                                    <p:anim calcmode="lin" valueType="num">
                                      <p:cBhvr>
                                        <p:cTn id="31" dur="1000" fill="hold"/>
                                        <p:tgtEl>
                                          <p:spTgt spid="73737"/>
                                        </p:tgtEl>
                                        <p:attrNameLst>
                                          <p:attrName>ppt_h</p:attrName>
                                        </p:attrNameLst>
                                      </p:cBhvr>
                                      <p:tavLst>
                                        <p:tav tm="0">
                                          <p:val>
                                            <p:strVal val="#ppt_h"/>
                                          </p:val>
                                        </p:tav>
                                        <p:tav tm="100000">
                                          <p:val>
                                            <p:strVal val="#ppt_h"/>
                                          </p:val>
                                        </p:tav>
                                      </p:tavLst>
                                    </p:anim>
                                    <p:animEffect transition="in" filter="fade">
                                      <p:cBhvr>
                                        <p:cTn id="32" dur="1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4756" name="Text Box 4"/>
          <p:cNvSpPr txBox="1">
            <a:spLocks noChangeArrowheads="1"/>
          </p:cNvSpPr>
          <p:nvPr/>
        </p:nvSpPr>
        <p:spPr bwMode="auto">
          <a:xfrm>
            <a:off x="0" y="152400"/>
            <a:ext cx="5486400" cy="381000"/>
          </a:xfrm>
          <a:prstGeom prst="rect">
            <a:avLst/>
          </a:prstGeom>
          <a:noFill/>
          <a:ln w="9525">
            <a:noFill/>
            <a:miter lim="800000"/>
            <a:headEnd/>
            <a:tailEnd/>
          </a:ln>
        </p:spPr>
        <p:txBody>
          <a:bodyPr>
            <a:spAutoFit/>
          </a:bodyPr>
          <a:lstStyle/>
          <a:p>
            <a:r>
              <a:rPr lang="en-US" sz="1900" b="1"/>
              <a:t>Stupa: A </a:t>
            </a:r>
            <a:r>
              <a:rPr lang="en-US" sz="1900" b="1" u="sng"/>
              <a:t>shrine that houses Buddhist relics</a:t>
            </a:r>
          </a:p>
        </p:txBody>
      </p:sp>
      <p:pic>
        <p:nvPicPr>
          <p:cNvPr id="74758" name="Picture 6" descr="Image:Sanchi2.jpg">
            <a:hlinkClick r:id="rId3"/>
          </p:cNvPr>
          <p:cNvPicPr>
            <a:picLocks noChangeAspect="1" noChangeArrowheads="1"/>
          </p:cNvPicPr>
          <p:nvPr/>
        </p:nvPicPr>
        <p:blipFill>
          <a:blip r:embed="rId4" cstate="print"/>
          <a:srcRect/>
          <a:stretch>
            <a:fillRect/>
          </a:stretch>
        </p:blipFill>
        <p:spPr bwMode="auto">
          <a:xfrm>
            <a:off x="457200" y="685800"/>
            <a:ext cx="4191000" cy="2797175"/>
          </a:xfrm>
          <a:prstGeom prst="rect">
            <a:avLst/>
          </a:prstGeom>
          <a:noFill/>
          <a:ln w="9525">
            <a:noFill/>
            <a:miter lim="800000"/>
            <a:headEnd/>
            <a:tailEnd/>
          </a:ln>
        </p:spPr>
      </p:pic>
      <p:pic>
        <p:nvPicPr>
          <p:cNvPr id="74760" name="Picture 8" descr="42-16828825"/>
          <p:cNvPicPr>
            <a:picLocks noChangeAspect="1" noChangeArrowheads="1"/>
          </p:cNvPicPr>
          <p:nvPr/>
        </p:nvPicPr>
        <p:blipFill>
          <a:blip r:embed="rId5" cstate="print"/>
          <a:srcRect/>
          <a:stretch>
            <a:fillRect/>
          </a:stretch>
        </p:blipFill>
        <p:spPr bwMode="auto">
          <a:xfrm>
            <a:off x="5410200" y="381000"/>
            <a:ext cx="3048000" cy="3048000"/>
          </a:xfrm>
          <a:prstGeom prst="rect">
            <a:avLst/>
          </a:prstGeom>
          <a:noFill/>
          <a:ln w="9525">
            <a:noFill/>
            <a:miter lim="800000"/>
            <a:headEnd/>
            <a:tailEnd/>
          </a:ln>
        </p:spPr>
      </p:pic>
      <p:pic>
        <p:nvPicPr>
          <p:cNvPr id="74762" name="Picture 10" descr="42-16695463"/>
          <p:cNvPicPr>
            <a:picLocks noChangeAspect="1" noChangeArrowheads="1"/>
          </p:cNvPicPr>
          <p:nvPr/>
        </p:nvPicPr>
        <p:blipFill>
          <a:blip r:embed="rId6" cstate="print"/>
          <a:srcRect/>
          <a:stretch>
            <a:fillRect/>
          </a:stretch>
        </p:blipFill>
        <p:spPr bwMode="auto">
          <a:xfrm>
            <a:off x="381000" y="3733800"/>
            <a:ext cx="1873250" cy="2819400"/>
          </a:xfrm>
          <a:prstGeom prst="rect">
            <a:avLst/>
          </a:prstGeom>
          <a:noFill/>
          <a:ln w="9525">
            <a:noFill/>
            <a:miter lim="800000"/>
            <a:headEnd/>
            <a:tailEnd/>
          </a:ln>
        </p:spPr>
      </p:pic>
      <p:pic>
        <p:nvPicPr>
          <p:cNvPr id="74764" name="Picture 12" descr="42-16114714"/>
          <p:cNvPicPr>
            <a:picLocks noChangeAspect="1" noChangeArrowheads="1"/>
          </p:cNvPicPr>
          <p:nvPr/>
        </p:nvPicPr>
        <p:blipFill>
          <a:blip r:embed="rId7" cstate="print"/>
          <a:srcRect/>
          <a:stretch>
            <a:fillRect/>
          </a:stretch>
        </p:blipFill>
        <p:spPr bwMode="auto">
          <a:xfrm>
            <a:off x="4572000" y="3762375"/>
            <a:ext cx="4343400" cy="2905125"/>
          </a:xfrm>
          <a:prstGeom prst="rect">
            <a:avLst/>
          </a:prstGeom>
          <a:noFill/>
          <a:ln w="9525">
            <a:noFill/>
            <a:miter lim="800000"/>
            <a:headEnd/>
            <a:tailEnd/>
          </a:ln>
        </p:spPr>
      </p:pic>
      <p:pic>
        <p:nvPicPr>
          <p:cNvPr id="74766" name="Picture 14" descr="42-17573588"/>
          <p:cNvPicPr>
            <a:picLocks noChangeAspect="1" noChangeArrowheads="1"/>
          </p:cNvPicPr>
          <p:nvPr/>
        </p:nvPicPr>
        <p:blipFill>
          <a:blip r:embed="rId8" cstate="print"/>
          <a:srcRect/>
          <a:stretch>
            <a:fillRect/>
          </a:stretch>
        </p:blipFill>
        <p:spPr bwMode="auto">
          <a:xfrm>
            <a:off x="2514600" y="3810000"/>
            <a:ext cx="1873250" cy="281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 calcmode="lin" valueType="num">
                                      <p:cBhvr>
                                        <p:cTn id="7" dur="1000" fill="hold"/>
                                        <p:tgtEl>
                                          <p:spTgt spid="74756"/>
                                        </p:tgtEl>
                                        <p:attrNameLst>
                                          <p:attrName>ppt_w</p:attrName>
                                        </p:attrNameLst>
                                      </p:cBhvr>
                                      <p:tavLst>
                                        <p:tav tm="0">
                                          <p:val>
                                            <p:strVal val="#ppt_w*0.70"/>
                                          </p:val>
                                        </p:tav>
                                        <p:tav tm="100000">
                                          <p:val>
                                            <p:strVal val="#ppt_w"/>
                                          </p:val>
                                        </p:tav>
                                      </p:tavLst>
                                    </p:anim>
                                    <p:anim calcmode="lin" valueType="num">
                                      <p:cBhvr>
                                        <p:cTn id="8" dur="1000" fill="hold"/>
                                        <p:tgtEl>
                                          <p:spTgt spid="74756"/>
                                        </p:tgtEl>
                                        <p:attrNameLst>
                                          <p:attrName>ppt_h</p:attrName>
                                        </p:attrNameLst>
                                      </p:cBhvr>
                                      <p:tavLst>
                                        <p:tav tm="0">
                                          <p:val>
                                            <p:strVal val="#ppt_h"/>
                                          </p:val>
                                        </p:tav>
                                        <p:tav tm="100000">
                                          <p:val>
                                            <p:strVal val="#ppt_h"/>
                                          </p:val>
                                        </p:tav>
                                      </p:tavLst>
                                    </p:anim>
                                    <p:animEffect transition="in" filter="fade">
                                      <p:cBhvr>
                                        <p:cTn id="9" dur="1000"/>
                                        <p:tgtEl>
                                          <p:spTgt spid="7475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4758"/>
                                        </p:tgtEl>
                                        <p:attrNameLst>
                                          <p:attrName>style.visibility</p:attrName>
                                        </p:attrNameLst>
                                      </p:cBhvr>
                                      <p:to>
                                        <p:strVal val="visible"/>
                                      </p:to>
                                    </p:set>
                                    <p:anim calcmode="lin" valueType="num">
                                      <p:cBhvr>
                                        <p:cTn id="13" dur="1000" fill="hold"/>
                                        <p:tgtEl>
                                          <p:spTgt spid="74758"/>
                                        </p:tgtEl>
                                        <p:attrNameLst>
                                          <p:attrName>ppt_w</p:attrName>
                                        </p:attrNameLst>
                                      </p:cBhvr>
                                      <p:tavLst>
                                        <p:tav tm="0">
                                          <p:val>
                                            <p:strVal val="#ppt_w*0.70"/>
                                          </p:val>
                                        </p:tav>
                                        <p:tav tm="100000">
                                          <p:val>
                                            <p:strVal val="#ppt_w"/>
                                          </p:val>
                                        </p:tav>
                                      </p:tavLst>
                                    </p:anim>
                                    <p:anim calcmode="lin" valueType="num">
                                      <p:cBhvr>
                                        <p:cTn id="14" dur="1000" fill="hold"/>
                                        <p:tgtEl>
                                          <p:spTgt spid="74758"/>
                                        </p:tgtEl>
                                        <p:attrNameLst>
                                          <p:attrName>ppt_h</p:attrName>
                                        </p:attrNameLst>
                                      </p:cBhvr>
                                      <p:tavLst>
                                        <p:tav tm="0">
                                          <p:val>
                                            <p:strVal val="#ppt_h"/>
                                          </p:val>
                                        </p:tav>
                                        <p:tav tm="100000">
                                          <p:val>
                                            <p:strVal val="#ppt_h"/>
                                          </p:val>
                                        </p:tav>
                                      </p:tavLst>
                                    </p:anim>
                                    <p:animEffect transition="in" filter="fade">
                                      <p:cBhvr>
                                        <p:cTn id="15" dur="1000"/>
                                        <p:tgtEl>
                                          <p:spTgt spid="74758"/>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4760"/>
                                        </p:tgtEl>
                                        <p:attrNameLst>
                                          <p:attrName>style.visibility</p:attrName>
                                        </p:attrNameLst>
                                      </p:cBhvr>
                                      <p:to>
                                        <p:strVal val="visible"/>
                                      </p:to>
                                    </p:set>
                                    <p:anim calcmode="lin" valueType="num">
                                      <p:cBhvr>
                                        <p:cTn id="19" dur="1000" fill="hold"/>
                                        <p:tgtEl>
                                          <p:spTgt spid="74760"/>
                                        </p:tgtEl>
                                        <p:attrNameLst>
                                          <p:attrName>ppt_w</p:attrName>
                                        </p:attrNameLst>
                                      </p:cBhvr>
                                      <p:tavLst>
                                        <p:tav tm="0">
                                          <p:val>
                                            <p:strVal val="#ppt_w*0.70"/>
                                          </p:val>
                                        </p:tav>
                                        <p:tav tm="100000">
                                          <p:val>
                                            <p:strVal val="#ppt_w"/>
                                          </p:val>
                                        </p:tav>
                                      </p:tavLst>
                                    </p:anim>
                                    <p:anim calcmode="lin" valueType="num">
                                      <p:cBhvr>
                                        <p:cTn id="20" dur="1000" fill="hold"/>
                                        <p:tgtEl>
                                          <p:spTgt spid="74760"/>
                                        </p:tgtEl>
                                        <p:attrNameLst>
                                          <p:attrName>ppt_h</p:attrName>
                                        </p:attrNameLst>
                                      </p:cBhvr>
                                      <p:tavLst>
                                        <p:tav tm="0">
                                          <p:val>
                                            <p:strVal val="#ppt_h"/>
                                          </p:val>
                                        </p:tav>
                                        <p:tav tm="100000">
                                          <p:val>
                                            <p:strVal val="#ppt_h"/>
                                          </p:val>
                                        </p:tav>
                                      </p:tavLst>
                                    </p:anim>
                                    <p:animEffect transition="in" filter="fade">
                                      <p:cBhvr>
                                        <p:cTn id="21" dur="1000"/>
                                        <p:tgtEl>
                                          <p:spTgt spid="74760"/>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4762"/>
                                        </p:tgtEl>
                                        <p:attrNameLst>
                                          <p:attrName>style.visibility</p:attrName>
                                        </p:attrNameLst>
                                      </p:cBhvr>
                                      <p:to>
                                        <p:strVal val="visible"/>
                                      </p:to>
                                    </p:set>
                                    <p:anim calcmode="lin" valueType="num">
                                      <p:cBhvr>
                                        <p:cTn id="25" dur="1000" fill="hold"/>
                                        <p:tgtEl>
                                          <p:spTgt spid="74762"/>
                                        </p:tgtEl>
                                        <p:attrNameLst>
                                          <p:attrName>ppt_w</p:attrName>
                                        </p:attrNameLst>
                                      </p:cBhvr>
                                      <p:tavLst>
                                        <p:tav tm="0">
                                          <p:val>
                                            <p:strVal val="#ppt_w*0.70"/>
                                          </p:val>
                                        </p:tav>
                                        <p:tav tm="100000">
                                          <p:val>
                                            <p:strVal val="#ppt_w"/>
                                          </p:val>
                                        </p:tav>
                                      </p:tavLst>
                                    </p:anim>
                                    <p:anim calcmode="lin" valueType="num">
                                      <p:cBhvr>
                                        <p:cTn id="26" dur="1000" fill="hold"/>
                                        <p:tgtEl>
                                          <p:spTgt spid="74762"/>
                                        </p:tgtEl>
                                        <p:attrNameLst>
                                          <p:attrName>ppt_h</p:attrName>
                                        </p:attrNameLst>
                                      </p:cBhvr>
                                      <p:tavLst>
                                        <p:tav tm="0">
                                          <p:val>
                                            <p:strVal val="#ppt_h"/>
                                          </p:val>
                                        </p:tav>
                                        <p:tav tm="100000">
                                          <p:val>
                                            <p:strVal val="#ppt_h"/>
                                          </p:val>
                                        </p:tav>
                                      </p:tavLst>
                                    </p:anim>
                                    <p:animEffect transition="in" filter="fade">
                                      <p:cBhvr>
                                        <p:cTn id="27" dur="1000"/>
                                        <p:tgtEl>
                                          <p:spTgt spid="74762"/>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4766"/>
                                        </p:tgtEl>
                                        <p:attrNameLst>
                                          <p:attrName>style.visibility</p:attrName>
                                        </p:attrNameLst>
                                      </p:cBhvr>
                                      <p:to>
                                        <p:strVal val="visible"/>
                                      </p:to>
                                    </p:set>
                                    <p:anim calcmode="lin" valueType="num">
                                      <p:cBhvr>
                                        <p:cTn id="31" dur="1000" fill="hold"/>
                                        <p:tgtEl>
                                          <p:spTgt spid="74766"/>
                                        </p:tgtEl>
                                        <p:attrNameLst>
                                          <p:attrName>ppt_w</p:attrName>
                                        </p:attrNameLst>
                                      </p:cBhvr>
                                      <p:tavLst>
                                        <p:tav tm="0">
                                          <p:val>
                                            <p:strVal val="#ppt_w*0.70"/>
                                          </p:val>
                                        </p:tav>
                                        <p:tav tm="100000">
                                          <p:val>
                                            <p:strVal val="#ppt_w"/>
                                          </p:val>
                                        </p:tav>
                                      </p:tavLst>
                                    </p:anim>
                                    <p:anim calcmode="lin" valueType="num">
                                      <p:cBhvr>
                                        <p:cTn id="32" dur="1000" fill="hold"/>
                                        <p:tgtEl>
                                          <p:spTgt spid="74766"/>
                                        </p:tgtEl>
                                        <p:attrNameLst>
                                          <p:attrName>ppt_h</p:attrName>
                                        </p:attrNameLst>
                                      </p:cBhvr>
                                      <p:tavLst>
                                        <p:tav tm="0">
                                          <p:val>
                                            <p:strVal val="#ppt_h"/>
                                          </p:val>
                                        </p:tav>
                                        <p:tav tm="100000">
                                          <p:val>
                                            <p:strVal val="#ppt_h"/>
                                          </p:val>
                                        </p:tav>
                                      </p:tavLst>
                                    </p:anim>
                                    <p:animEffect transition="in" filter="fade">
                                      <p:cBhvr>
                                        <p:cTn id="33" dur="1000"/>
                                        <p:tgtEl>
                                          <p:spTgt spid="74766"/>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4764"/>
                                        </p:tgtEl>
                                        <p:attrNameLst>
                                          <p:attrName>style.visibility</p:attrName>
                                        </p:attrNameLst>
                                      </p:cBhvr>
                                      <p:to>
                                        <p:strVal val="visible"/>
                                      </p:to>
                                    </p:set>
                                    <p:anim calcmode="lin" valueType="num">
                                      <p:cBhvr>
                                        <p:cTn id="37" dur="1000" fill="hold"/>
                                        <p:tgtEl>
                                          <p:spTgt spid="74764"/>
                                        </p:tgtEl>
                                        <p:attrNameLst>
                                          <p:attrName>ppt_w</p:attrName>
                                        </p:attrNameLst>
                                      </p:cBhvr>
                                      <p:tavLst>
                                        <p:tav tm="0">
                                          <p:val>
                                            <p:strVal val="#ppt_w*0.70"/>
                                          </p:val>
                                        </p:tav>
                                        <p:tav tm="100000">
                                          <p:val>
                                            <p:strVal val="#ppt_w"/>
                                          </p:val>
                                        </p:tav>
                                      </p:tavLst>
                                    </p:anim>
                                    <p:anim calcmode="lin" valueType="num">
                                      <p:cBhvr>
                                        <p:cTn id="38" dur="1000" fill="hold"/>
                                        <p:tgtEl>
                                          <p:spTgt spid="74764"/>
                                        </p:tgtEl>
                                        <p:attrNameLst>
                                          <p:attrName>ppt_h</p:attrName>
                                        </p:attrNameLst>
                                      </p:cBhvr>
                                      <p:tavLst>
                                        <p:tav tm="0">
                                          <p:val>
                                            <p:strVal val="#ppt_h"/>
                                          </p:val>
                                        </p:tav>
                                        <p:tav tm="100000">
                                          <p:val>
                                            <p:strVal val="#ppt_h"/>
                                          </p:val>
                                        </p:tav>
                                      </p:tavLst>
                                    </p:anim>
                                    <p:animEffect transition="in" filter="fade">
                                      <p:cBhvr>
                                        <p:cTn id="39" dur="1000"/>
                                        <p:tgtEl>
                                          <p:spTgt spid="74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212725" y="146050"/>
            <a:ext cx="8166100" cy="762000"/>
          </a:xfrm>
          <a:prstGeom prst="rect">
            <a:avLst/>
          </a:prstGeom>
          <a:noFill/>
          <a:ln w="9525">
            <a:noFill/>
            <a:miter lim="800000"/>
            <a:headEnd/>
            <a:tailEnd/>
          </a:ln>
        </p:spPr>
        <p:txBody>
          <a:bodyPr wrap="none">
            <a:spAutoFit/>
          </a:bodyPr>
          <a:lstStyle/>
          <a:p>
            <a:r>
              <a:rPr lang="en-US" b="1" u="sng"/>
              <a:t>Pagodas</a:t>
            </a:r>
            <a:r>
              <a:rPr lang="en-US"/>
              <a:t>, also associated with Buddhism evolved from Stupas.</a:t>
            </a:r>
          </a:p>
          <a:p>
            <a:r>
              <a:rPr lang="en-US"/>
              <a:t>They are usually </a:t>
            </a:r>
            <a:r>
              <a:rPr lang="en-US" u="sng"/>
              <a:t>Buddhist temples or shrines</a:t>
            </a:r>
            <a:r>
              <a:rPr lang="en-US"/>
              <a:t>. </a:t>
            </a:r>
          </a:p>
        </p:txBody>
      </p:sp>
      <p:pic>
        <p:nvPicPr>
          <p:cNvPr id="75782" name="Picture 6" descr="Image:Pagoda.jpg"/>
          <p:cNvPicPr>
            <a:picLocks noChangeAspect="1" noChangeArrowheads="1"/>
          </p:cNvPicPr>
          <p:nvPr/>
        </p:nvPicPr>
        <p:blipFill>
          <a:blip r:embed="rId3" cstate="print"/>
          <a:srcRect/>
          <a:stretch>
            <a:fillRect/>
          </a:stretch>
        </p:blipFill>
        <p:spPr bwMode="auto">
          <a:xfrm>
            <a:off x="457200" y="1143000"/>
            <a:ext cx="2133600" cy="2857500"/>
          </a:xfrm>
          <a:prstGeom prst="rect">
            <a:avLst/>
          </a:prstGeom>
          <a:noFill/>
          <a:ln w="9525">
            <a:noFill/>
            <a:miter lim="800000"/>
            <a:headEnd/>
            <a:tailEnd/>
          </a:ln>
        </p:spPr>
      </p:pic>
      <p:pic>
        <p:nvPicPr>
          <p:cNvPr id="75784" name="Picture 8" descr="42-17348683"/>
          <p:cNvPicPr>
            <a:picLocks noChangeAspect="1" noChangeArrowheads="1"/>
          </p:cNvPicPr>
          <p:nvPr/>
        </p:nvPicPr>
        <p:blipFill>
          <a:blip r:embed="rId4" cstate="print"/>
          <a:srcRect/>
          <a:stretch>
            <a:fillRect/>
          </a:stretch>
        </p:blipFill>
        <p:spPr bwMode="auto">
          <a:xfrm>
            <a:off x="3657600" y="1143000"/>
            <a:ext cx="1879600" cy="2819400"/>
          </a:xfrm>
          <a:prstGeom prst="rect">
            <a:avLst/>
          </a:prstGeom>
          <a:noFill/>
          <a:ln w="9525">
            <a:noFill/>
            <a:miter lim="800000"/>
            <a:headEnd/>
            <a:tailEnd/>
          </a:ln>
        </p:spPr>
      </p:pic>
      <p:pic>
        <p:nvPicPr>
          <p:cNvPr id="75786" name="Picture 10" descr="42-17348697"/>
          <p:cNvPicPr>
            <a:picLocks noChangeAspect="1" noChangeArrowheads="1"/>
          </p:cNvPicPr>
          <p:nvPr/>
        </p:nvPicPr>
        <p:blipFill>
          <a:blip r:embed="rId5" cstate="print"/>
          <a:srcRect/>
          <a:stretch>
            <a:fillRect/>
          </a:stretch>
        </p:blipFill>
        <p:spPr bwMode="auto">
          <a:xfrm>
            <a:off x="6324600" y="1219200"/>
            <a:ext cx="1879600" cy="2819400"/>
          </a:xfrm>
          <a:prstGeom prst="rect">
            <a:avLst/>
          </a:prstGeom>
          <a:noFill/>
          <a:ln w="9525">
            <a:noFill/>
            <a:miter lim="800000"/>
            <a:headEnd/>
            <a:tailEnd/>
          </a:ln>
        </p:spPr>
      </p:pic>
      <p:pic>
        <p:nvPicPr>
          <p:cNvPr id="75788" name="Picture 12" descr="CRB002903"/>
          <p:cNvPicPr>
            <a:picLocks noChangeAspect="1" noChangeArrowheads="1"/>
          </p:cNvPicPr>
          <p:nvPr/>
        </p:nvPicPr>
        <p:blipFill>
          <a:blip r:embed="rId6" cstate="print"/>
          <a:srcRect/>
          <a:stretch>
            <a:fillRect/>
          </a:stretch>
        </p:blipFill>
        <p:spPr bwMode="auto">
          <a:xfrm>
            <a:off x="304800" y="4191000"/>
            <a:ext cx="2814638" cy="2225675"/>
          </a:xfrm>
          <a:prstGeom prst="rect">
            <a:avLst/>
          </a:prstGeom>
          <a:noFill/>
          <a:ln w="9525">
            <a:noFill/>
            <a:miter lim="800000"/>
            <a:headEnd/>
            <a:tailEnd/>
          </a:ln>
        </p:spPr>
      </p:pic>
      <p:pic>
        <p:nvPicPr>
          <p:cNvPr id="75790" name="Picture 14" descr="CB108202"/>
          <p:cNvPicPr>
            <a:picLocks noChangeAspect="1" noChangeArrowheads="1"/>
          </p:cNvPicPr>
          <p:nvPr/>
        </p:nvPicPr>
        <p:blipFill>
          <a:blip r:embed="rId7" cstate="print"/>
          <a:srcRect/>
          <a:stretch>
            <a:fillRect/>
          </a:stretch>
        </p:blipFill>
        <p:spPr bwMode="auto">
          <a:xfrm>
            <a:off x="3352800" y="4343400"/>
            <a:ext cx="2133600" cy="2133600"/>
          </a:xfrm>
          <a:prstGeom prst="rect">
            <a:avLst/>
          </a:prstGeom>
          <a:noFill/>
          <a:ln w="9525">
            <a:noFill/>
            <a:miter lim="800000"/>
            <a:headEnd/>
            <a:tailEnd/>
          </a:ln>
        </p:spPr>
      </p:pic>
      <p:pic>
        <p:nvPicPr>
          <p:cNvPr id="75792" name="Picture 16" descr="66412"/>
          <p:cNvPicPr>
            <a:picLocks noChangeAspect="1" noChangeArrowheads="1"/>
          </p:cNvPicPr>
          <p:nvPr/>
        </p:nvPicPr>
        <p:blipFill>
          <a:blip r:embed="rId8" cstate="print"/>
          <a:srcRect/>
          <a:stretch>
            <a:fillRect/>
          </a:stretch>
        </p:blipFill>
        <p:spPr bwMode="auto">
          <a:xfrm>
            <a:off x="5715000" y="4419600"/>
            <a:ext cx="3200400" cy="2144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1000" fill="hold"/>
                                        <p:tgtEl>
                                          <p:spTgt spid="75780"/>
                                        </p:tgtEl>
                                        <p:attrNameLst>
                                          <p:attrName>ppt_w</p:attrName>
                                        </p:attrNameLst>
                                      </p:cBhvr>
                                      <p:tavLst>
                                        <p:tav tm="0">
                                          <p:val>
                                            <p:strVal val="#ppt_w*0.70"/>
                                          </p:val>
                                        </p:tav>
                                        <p:tav tm="100000">
                                          <p:val>
                                            <p:strVal val="#ppt_w"/>
                                          </p:val>
                                        </p:tav>
                                      </p:tavLst>
                                    </p:anim>
                                    <p:anim calcmode="lin" valueType="num">
                                      <p:cBhvr>
                                        <p:cTn id="8" dur="1000" fill="hold"/>
                                        <p:tgtEl>
                                          <p:spTgt spid="75780"/>
                                        </p:tgtEl>
                                        <p:attrNameLst>
                                          <p:attrName>ppt_h</p:attrName>
                                        </p:attrNameLst>
                                      </p:cBhvr>
                                      <p:tavLst>
                                        <p:tav tm="0">
                                          <p:val>
                                            <p:strVal val="#ppt_h"/>
                                          </p:val>
                                        </p:tav>
                                        <p:tav tm="100000">
                                          <p:val>
                                            <p:strVal val="#ppt_h"/>
                                          </p:val>
                                        </p:tav>
                                      </p:tavLst>
                                    </p:anim>
                                    <p:animEffect transition="in" filter="fade">
                                      <p:cBhvr>
                                        <p:cTn id="9" dur="1000"/>
                                        <p:tgtEl>
                                          <p:spTgt spid="7578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5782"/>
                                        </p:tgtEl>
                                        <p:attrNameLst>
                                          <p:attrName>style.visibility</p:attrName>
                                        </p:attrNameLst>
                                      </p:cBhvr>
                                      <p:to>
                                        <p:strVal val="visible"/>
                                      </p:to>
                                    </p:set>
                                    <p:anim calcmode="lin" valueType="num">
                                      <p:cBhvr>
                                        <p:cTn id="13" dur="1000" fill="hold"/>
                                        <p:tgtEl>
                                          <p:spTgt spid="75782"/>
                                        </p:tgtEl>
                                        <p:attrNameLst>
                                          <p:attrName>ppt_w</p:attrName>
                                        </p:attrNameLst>
                                      </p:cBhvr>
                                      <p:tavLst>
                                        <p:tav tm="0">
                                          <p:val>
                                            <p:strVal val="#ppt_w*0.70"/>
                                          </p:val>
                                        </p:tav>
                                        <p:tav tm="100000">
                                          <p:val>
                                            <p:strVal val="#ppt_w"/>
                                          </p:val>
                                        </p:tav>
                                      </p:tavLst>
                                    </p:anim>
                                    <p:anim calcmode="lin" valueType="num">
                                      <p:cBhvr>
                                        <p:cTn id="14" dur="1000" fill="hold"/>
                                        <p:tgtEl>
                                          <p:spTgt spid="75782"/>
                                        </p:tgtEl>
                                        <p:attrNameLst>
                                          <p:attrName>ppt_h</p:attrName>
                                        </p:attrNameLst>
                                      </p:cBhvr>
                                      <p:tavLst>
                                        <p:tav tm="0">
                                          <p:val>
                                            <p:strVal val="#ppt_h"/>
                                          </p:val>
                                        </p:tav>
                                        <p:tav tm="100000">
                                          <p:val>
                                            <p:strVal val="#ppt_h"/>
                                          </p:val>
                                        </p:tav>
                                      </p:tavLst>
                                    </p:anim>
                                    <p:animEffect transition="in" filter="fade">
                                      <p:cBhvr>
                                        <p:cTn id="15" dur="1000"/>
                                        <p:tgtEl>
                                          <p:spTgt spid="75782"/>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5784"/>
                                        </p:tgtEl>
                                        <p:attrNameLst>
                                          <p:attrName>style.visibility</p:attrName>
                                        </p:attrNameLst>
                                      </p:cBhvr>
                                      <p:to>
                                        <p:strVal val="visible"/>
                                      </p:to>
                                    </p:set>
                                    <p:anim calcmode="lin" valueType="num">
                                      <p:cBhvr>
                                        <p:cTn id="19" dur="1000" fill="hold"/>
                                        <p:tgtEl>
                                          <p:spTgt spid="75784"/>
                                        </p:tgtEl>
                                        <p:attrNameLst>
                                          <p:attrName>ppt_w</p:attrName>
                                        </p:attrNameLst>
                                      </p:cBhvr>
                                      <p:tavLst>
                                        <p:tav tm="0">
                                          <p:val>
                                            <p:strVal val="#ppt_w*0.70"/>
                                          </p:val>
                                        </p:tav>
                                        <p:tav tm="100000">
                                          <p:val>
                                            <p:strVal val="#ppt_w"/>
                                          </p:val>
                                        </p:tav>
                                      </p:tavLst>
                                    </p:anim>
                                    <p:anim calcmode="lin" valueType="num">
                                      <p:cBhvr>
                                        <p:cTn id="20" dur="1000" fill="hold"/>
                                        <p:tgtEl>
                                          <p:spTgt spid="75784"/>
                                        </p:tgtEl>
                                        <p:attrNameLst>
                                          <p:attrName>ppt_h</p:attrName>
                                        </p:attrNameLst>
                                      </p:cBhvr>
                                      <p:tavLst>
                                        <p:tav tm="0">
                                          <p:val>
                                            <p:strVal val="#ppt_h"/>
                                          </p:val>
                                        </p:tav>
                                        <p:tav tm="100000">
                                          <p:val>
                                            <p:strVal val="#ppt_h"/>
                                          </p:val>
                                        </p:tav>
                                      </p:tavLst>
                                    </p:anim>
                                    <p:animEffect transition="in" filter="fade">
                                      <p:cBhvr>
                                        <p:cTn id="21" dur="1000"/>
                                        <p:tgtEl>
                                          <p:spTgt spid="75784"/>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5786"/>
                                        </p:tgtEl>
                                        <p:attrNameLst>
                                          <p:attrName>style.visibility</p:attrName>
                                        </p:attrNameLst>
                                      </p:cBhvr>
                                      <p:to>
                                        <p:strVal val="visible"/>
                                      </p:to>
                                    </p:set>
                                    <p:anim calcmode="lin" valueType="num">
                                      <p:cBhvr>
                                        <p:cTn id="25" dur="1000" fill="hold"/>
                                        <p:tgtEl>
                                          <p:spTgt spid="75786"/>
                                        </p:tgtEl>
                                        <p:attrNameLst>
                                          <p:attrName>ppt_w</p:attrName>
                                        </p:attrNameLst>
                                      </p:cBhvr>
                                      <p:tavLst>
                                        <p:tav tm="0">
                                          <p:val>
                                            <p:strVal val="#ppt_w*0.70"/>
                                          </p:val>
                                        </p:tav>
                                        <p:tav tm="100000">
                                          <p:val>
                                            <p:strVal val="#ppt_w"/>
                                          </p:val>
                                        </p:tav>
                                      </p:tavLst>
                                    </p:anim>
                                    <p:anim calcmode="lin" valueType="num">
                                      <p:cBhvr>
                                        <p:cTn id="26" dur="1000" fill="hold"/>
                                        <p:tgtEl>
                                          <p:spTgt spid="75786"/>
                                        </p:tgtEl>
                                        <p:attrNameLst>
                                          <p:attrName>ppt_h</p:attrName>
                                        </p:attrNameLst>
                                      </p:cBhvr>
                                      <p:tavLst>
                                        <p:tav tm="0">
                                          <p:val>
                                            <p:strVal val="#ppt_h"/>
                                          </p:val>
                                        </p:tav>
                                        <p:tav tm="100000">
                                          <p:val>
                                            <p:strVal val="#ppt_h"/>
                                          </p:val>
                                        </p:tav>
                                      </p:tavLst>
                                    </p:anim>
                                    <p:animEffect transition="in" filter="fade">
                                      <p:cBhvr>
                                        <p:cTn id="27" dur="1000"/>
                                        <p:tgtEl>
                                          <p:spTgt spid="75786"/>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5788"/>
                                        </p:tgtEl>
                                        <p:attrNameLst>
                                          <p:attrName>style.visibility</p:attrName>
                                        </p:attrNameLst>
                                      </p:cBhvr>
                                      <p:to>
                                        <p:strVal val="visible"/>
                                      </p:to>
                                    </p:set>
                                    <p:anim calcmode="lin" valueType="num">
                                      <p:cBhvr>
                                        <p:cTn id="31" dur="1000" fill="hold"/>
                                        <p:tgtEl>
                                          <p:spTgt spid="75788"/>
                                        </p:tgtEl>
                                        <p:attrNameLst>
                                          <p:attrName>ppt_w</p:attrName>
                                        </p:attrNameLst>
                                      </p:cBhvr>
                                      <p:tavLst>
                                        <p:tav tm="0">
                                          <p:val>
                                            <p:strVal val="#ppt_w*0.70"/>
                                          </p:val>
                                        </p:tav>
                                        <p:tav tm="100000">
                                          <p:val>
                                            <p:strVal val="#ppt_w"/>
                                          </p:val>
                                        </p:tav>
                                      </p:tavLst>
                                    </p:anim>
                                    <p:anim calcmode="lin" valueType="num">
                                      <p:cBhvr>
                                        <p:cTn id="32" dur="1000" fill="hold"/>
                                        <p:tgtEl>
                                          <p:spTgt spid="75788"/>
                                        </p:tgtEl>
                                        <p:attrNameLst>
                                          <p:attrName>ppt_h</p:attrName>
                                        </p:attrNameLst>
                                      </p:cBhvr>
                                      <p:tavLst>
                                        <p:tav tm="0">
                                          <p:val>
                                            <p:strVal val="#ppt_h"/>
                                          </p:val>
                                        </p:tav>
                                        <p:tav tm="100000">
                                          <p:val>
                                            <p:strVal val="#ppt_h"/>
                                          </p:val>
                                        </p:tav>
                                      </p:tavLst>
                                    </p:anim>
                                    <p:animEffect transition="in" filter="fade">
                                      <p:cBhvr>
                                        <p:cTn id="33" dur="1000"/>
                                        <p:tgtEl>
                                          <p:spTgt spid="75788"/>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5790"/>
                                        </p:tgtEl>
                                        <p:attrNameLst>
                                          <p:attrName>style.visibility</p:attrName>
                                        </p:attrNameLst>
                                      </p:cBhvr>
                                      <p:to>
                                        <p:strVal val="visible"/>
                                      </p:to>
                                    </p:set>
                                    <p:anim calcmode="lin" valueType="num">
                                      <p:cBhvr>
                                        <p:cTn id="37" dur="1000" fill="hold"/>
                                        <p:tgtEl>
                                          <p:spTgt spid="75790"/>
                                        </p:tgtEl>
                                        <p:attrNameLst>
                                          <p:attrName>ppt_w</p:attrName>
                                        </p:attrNameLst>
                                      </p:cBhvr>
                                      <p:tavLst>
                                        <p:tav tm="0">
                                          <p:val>
                                            <p:strVal val="#ppt_w*0.70"/>
                                          </p:val>
                                        </p:tav>
                                        <p:tav tm="100000">
                                          <p:val>
                                            <p:strVal val="#ppt_w"/>
                                          </p:val>
                                        </p:tav>
                                      </p:tavLst>
                                    </p:anim>
                                    <p:anim calcmode="lin" valueType="num">
                                      <p:cBhvr>
                                        <p:cTn id="38" dur="1000" fill="hold"/>
                                        <p:tgtEl>
                                          <p:spTgt spid="75790"/>
                                        </p:tgtEl>
                                        <p:attrNameLst>
                                          <p:attrName>ppt_h</p:attrName>
                                        </p:attrNameLst>
                                      </p:cBhvr>
                                      <p:tavLst>
                                        <p:tav tm="0">
                                          <p:val>
                                            <p:strVal val="#ppt_h"/>
                                          </p:val>
                                        </p:tav>
                                        <p:tav tm="100000">
                                          <p:val>
                                            <p:strVal val="#ppt_h"/>
                                          </p:val>
                                        </p:tav>
                                      </p:tavLst>
                                    </p:anim>
                                    <p:animEffect transition="in" filter="fade">
                                      <p:cBhvr>
                                        <p:cTn id="39" dur="1000"/>
                                        <p:tgtEl>
                                          <p:spTgt spid="75790"/>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75792"/>
                                        </p:tgtEl>
                                        <p:attrNameLst>
                                          <p:attrName>style.visibility</p:attrName>
                                        </p:attrNameLst>
                                      </p:cBhvr>
                                      <p:to>
                                        <p:strVal val="visible"/>
                                      </p:to>
                                    </p:set>
                                    <p:anim calcmode="lin" valueType="num">
                                      <p:cBhvr>
                                        <p:cTn id="43" dur="1000" fill="hold"/>
                                        <p:tgtEl>
                                          <p:spTgt spid="75792"/>
                                        </p:tgtEl>
                                        <p:attrNameLst>
                                          <p:attrName>ppt_w</p:attrName>
                                        </p:attrNameLst>
                                      </p:cBhvr>
                                      <p:tavLst>
                                        <p:tav tm="0">
                                          <p:val>
                                            <p:strVal val="#ppt_w*0.70"/>
                                          </p:val>
                                        </p:tav>
                                        <p:tav tm="100000">
                                          <p:val>
                                            <p:strVal val="#ppt_w"/>
                                          </p:val>
                                        </p:tav>
                                      </p:tavLst>
                                    </p:anim>
                                    <p:anim calcmode="lin" valueType="num">
                                      <p:cBhvr>
                                        <p:cTn id="44" dur="1000" fill="hold"/>
                                        <p:tgtEl>
                                          <p:spTgt spid="75792"/>
                                        </p:tgtEl>
                                        <p:attrNameLst>
                                          <p:attrName>ppt_h</p:attrName>
                                        </p:attrNameLst>
                                      </p:cBhvr>
                                      <p:tavLst>
                                        <p:tav tm="0">
                                          <p:val>
                                            <p:strVal val="#ppt_h"/>
                                          </p:val>
                                        </p:tav>
                                        <p:tav tm="100000">
                                          <p:val>
                                            <p:strVal val="#ppt_h"/>
                                          </p:val>
                                        </p:tav>
                                      </p:tavLst>
                                    </p:anim>
                                    <p:animEffect transition="in" filter="fade">
                                      <p:cBhvr>
                                        <p:cTn id="45" dur="1000"/>
                                        <p:tgtEl>
                                          <p:spTgt spid="75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6804" name="Rectangle 4"/>
          <p:cNvSpPr>
            <a:spLocks noChangeArrowheads="1"/>
          </p:cNvSpPr>
          <p:nvPr/>
        </p:nvSpPr>
        <p:spPr bwMode="auto">
          <a:xfrm>
            <a:off x="228600" y="228600"/>
            <a:ext cx="8915400" cy="762000"/>
          </a:xfrm>
          <a:prstGeom prst="rect">
            <a:avLst/>
          </a:prstGeom>
          <a:noFill/>
          <a:ln w="9525">
            <a:noFill/>
            <a:miter lim="800000"/>
            <a:headEnd/>
            <a:tailEnd/>
          </a:ln>
        </p:spPr>
        <p:txBody>
          <a:bodyPr anchor="ctr">
            <a:spAutoFit/>
          </a:bodyPr>
          <a:lstStyle/>
          <a:p>
            <a:pPr algn="ctr"/>
            <a:r>
              <a:rPr lang="en-US"/>
              <a:t>Rock Chamber: </a:t>
            </a:r>
            <a:r>
              <a:rPr lang="en-US" u="sng"/>
              <a:t>Devolved</a:t>
            </a:r>
            <a:r>
              <a:rPr lang="en-US"/>
              <a:t> by </a:t>
            </a:r>
            <a:r>
              <a:rPr lang="en-US" u="sng"/>
              <a:t>Asoka</a:t>
            </a:r>
            <a:r>
              <a:rPr lang="en-US"/>
              <a:t> to </a:t>
            </a:r>
            <a:r>
              <a:rPr lang="en-US" u="sng"/>
              <a:t>house monks</a:t>
            </a:r>
            <a:r>
              <a:rPr lang="en-US"/>
              <a:t> and serve as halls for </a:t>
            </a:r>
            <a:r>
              <a:rPr lang="en-US" u="sng"/>
              <a:t>religious ceremonies. </a:t>
            </a:r>
          </a:p>
        </p:txBody>
      </p:sp>
      <p:pic>
        <p:nvPicPr>
          <p:cNvPr id="76805" name="Picture 5"/>
          <p:cNvPicPr>
            <a:picLocks noChangeAspect="1" noChangeArrowheads="1"/>
          </p:cNvPicPr>
          <p:nvPr/>
        </p:nvPicPr>
        <p:blipFill>
          <a:blip r:embed="rId3" cstate="print"/>
          <a:srcRect/>
          <a:stretch>
            <a:fillRect/>
          </a:stretch>
        </p:blipFill>
        <p:spPr bwMode="auto">
          <a:xfrm>
            <a:off x="304800" y="1090613"/>
            <a:ext cx="4419600" cy="3328987"/>
          </a:xfrm>
          <a:prstGeom prst="rect">
            <a:avLst/>
          </a:prstGeom>
          <a:noFill/>
          <a:ln w="9525">
            <a:noFill/>
            <a:miter lim="800000"/>
            <a:headEnd/>
            <a:tailEnd/>
          </a:ln>
        </p:spPr>
      </p:pic>
      <p:pic>
        <p:nvPicPr>
          <p:cNvPr id="76806" name="Picture 6"/>
          <p:cNvPicPr>
            <a:picLocks noChangeAspect="1" noChangeArrowheads="1"/>
          </p:cNvPicPr>
          <p:nvPr/>
        </p:nvPicPr>
        <p:blipFill>
          <a:blip r:embed="rId4" cstate="print"/>
          <a:srcRect/>
          <a:stretch>
            <a:fillRect/>
          </a:stretch>
        </p:blipFill>
        <p:spPr bwMode="auto">
          <a:xfrm>
            <a:off x="3505200" y="4451350"/>
            <a:ext cx="2667000" cy="2406650"/>
          </a:xfrm>
          <a:prstGeom prst="rect">
            <a:avLst/>
          </a:prstGeom>
          <a:noFill/>
          <a:ln w="9525">
            <a:noFill/>
            <a:miter lim="800000"/>
            <a:headEnd/>
            <a:tailEnd/>
          </a:ln>
        </p:spPr>
      </p:pic>
      <p:pic>
        <p:nvPicPr>
          <p:cNvPr id="76807" name="Picture 7"/>
          <p:cNvPicPr>
            <a:picLocks noChangeAspect="1" noChangeArrowheads="1"/>
          </p:cNvPicPr>
          <p:nvPr/>
        </p:nvPicPr>
        <p:blipFill>
          <a:blip r:embed="rId5" cstate="print"/>
          <a:srcRect/>
          <a:stretch>
            <a:fillRect/>
          </a:stretch>
        </p:blipFill>
        <p:spPr bwMode="auto">
          <a:xfrm>
            <a:off x="381000" y="4435475"/>
            <a:ext cx="2819400" cy="2422525"/>
          </a:xfrm>
          <a:prstGeom prst="rect">
            <a:avLst/>
          </a:prstGeom>
          <a:noFill/>
          <a:ln w="9525">
            <a:noFill/>
            <a:miter lim="800000"/>
            <a:headEnd/>
            <a:tailEnd/>
          </a:ln>
        </p:spPr>
      </p:pic>
      <p:pic>
        <p:nvPicPr>
          <p:cNvPr id="76809" name="Picture 9" descr="Lomas Rishi Cave"/>
          <p:cNvPicPr>
            <a:picLocks noChangeAspect="1" noChangeArrowheads="1"/>
          </p:cNvPicPr>
          <p:nvPr/>
        </p:nvPicPr>
        <p:blipFill>
          <a:blip r:embed="rId6" cstate="print"/>
          <a:srcRect/>
          <a:stretch>
            <a:fillRect/>
          </a:stretch>
        </p:blipFill>
        <p:spPr bwMode="auto">
          <a:xfrm>
            <a:off x="5638800" y="1295400"/>
            <a:ext cx="2008188" cy="2819400"/>
          </a:xfrm>
          <a:prstGeom prst="rect">
            <a:avLst/>
          </a:prstGeom>
          <a:noFill/>
          <a:ln w="9525">
            <a:noFill/>
            <a:miter lim="800000"/>
            <a:headEnd/>
            <a:tailEnd/>
          </a:ln>
        </p:spPr>
      </p:pic>
      <p:pic>
        <p:nvPicPr>
          <p:cNvPr id="76811" name="Picture 11" descr="LY003791"/>
          <p:cNvPicPr>
            <a:picLocks noChangeAspect="1" noChangeArrowheads="1"/>
          </p:cNvPicPr>
          <p:nvPr/>
        </p:nvPicPr>
        <p:blipFill>
          <a:blip r:embed="rId7" cstate="print"/>
          <a:srcRect/>
          <a:stretch>
            <a:fillRect/>
          </a:stretch>
        </p:blipFill>
        <p:spPr bwMode="auto">
          <a:xfrm>
            <a:off x="6705600" y="4343400"/>
            <a:ext cx="1538288"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p:cTn id="7" dur="1000" fill="hold"/>
                                        <p:tgtEl>
                                          <p:spTgt spid="76804"/>
                                        </p:tgtEl>
                                        <p:attrNameLst>
                                          <p:attrName>ppt_w</p:attrName>
                                        </p:attrNameLst>
                                      </p:cBhvr>
                                      <p:tavLst>
                                        <p:tav tm="0">
                                          <p:val>
                                            <p:strVal val="#ppt_w*0.70"/>
                                          </p:val>
                                        </p:tav>
                                        <p:tav tm="100000">
                                          <p:val>
                                            <p:strVal val="#ppt_w"/>
                                          </p:val>
                                        </p:tav>
                                      </p:tavLst>
                                    </p:anim>
                                    <p:anim calcmode="lin" valueType="num">
                                      <p:cBhvr>
                                        <p:cTn id="8" dur="1000" fill="hold"/>
                                        <p:tgtEl>
                                          <p:spTgt spid="76804"/>
                                        </p:tgtEl>
                                        <p:attrNameLst>
                                          <p:attrName>ppt_h</p:attrName>
                                        </p:attrNameLst>
                                      </p:cBhvr>
                                      <p:tavLst>
                                        <p:tav tm="0">
                                          <p:val>
                                            <p:strVal val="#ppt_h"/>
                                          </p:val>
                                        </p:tav>
                                        <p:tav tm="100000">
                                          <p:val>
                                            <p:strVal val="#ppt_h"/>
                                          </p:val>
                                        </p:tav>
                                      </p:tavLst>
                                    </p:anim>
                                    <p:animEffect transition="in" filter="fade">
                                      <p:cBhvr>
                                        <p:cTn id="9" dur="1000"/>
                                        <p:tgtEl>
                                          <p:spTgt spid="7680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6805"/>
                                        </p:tgtEl>
                                        <p:attrNameLst>
                                          <p:attrName>style.visibility</p:attrName>
                                        </p:attrNameLst>
                                      </p:cBhvr>
                                      <p:to>
                                        <p:strVal val="visible"/>
                                      </p:to>
                                    </p:set>
                                    <p:anim calcmode="lin" valueType="num">
                                      <p:cBhvr>
                                        <p:cTn id="13" dur="1000" fill="hold"/>
                                        <p:tgtEl>
                                          <p:spTgt spid="76805"/>
                                        </p:tgtEl>
                                        <p:attrNameLst>
                                          <p:attrName>ppt_w</p:attrName>
                                        </p:attrNameLst>
                                      </p:cBhvr>
                                      <p:tavLst>
                                        <p:tav tm="0">
                                          <p:val>
                                            <p:strVal val="#ppt_w*0.70"/>
                                          </p:val>
                                        </p:tav>
                                        <p:tav tm="100000">
                                          <p:val>
                                            <p:strVal val="#ppt_w"/>
                                          </p:val>
                                        </p:tav>
                                      </p:tavLst>
                                    </p:anim>
                                    <p:anim calcmode="lin" valueType="num">
                                      <p:cBhvr>
                                        <p:cTn id="14" dur="1000" fill="hold"/>
                                        <p:tgtEl>
                                          <p:spTgt spid="76805"/>
                                        </p:tgtEl>
                                        <p:attrNameLst>
                                          <p:attrName>ppt_h</p:attrName>
                                        </p:attrNameLst>
                                      </p:cBhvr>
                                      <p:tavLst>
                                        <p:tav tm="0">
                                          <p:val>
                                            <p:strVal val="#ppt_h"/>
                                          </p:val>
                                        </p:tav>
                                        <p:tav tm="100000">
                                          <p:val>
                                            <p:strVal val="#ppt_h"/>
                                          </p:val>
                                        </p:tav>
                                      </p:tavLst>
                                    </p:anim>
                                    <p:animEffect transition="in" filter="fade">
                                      <p:cBhvr>
                                        <p:cTn id="15" dur="1000"/>
                                        <p:tgtEl>
                                          <p:spTgt spid="7680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6809"/>
                                        </p:tgtEl>
                                        <p:attrNameLst>
                                          <p:attrName>style.visibility</p:attrName>
                                        </p:attrNameLst>
                                      </p:cBhvr>
                                      <p:to>
                                        <p:strVal val="visible"/>
                                      </p:to>
                                    </p:set>
                                    <p:anim calcmode="lin" valueType="num">
                                      <p:cBhvr>
                                        <p:cTn id="19" dur="1000" fill="hold"/>
                                        <p:tgtEl>
                                          <p:spTgt spid="76809"/>
                                        </p:tgtEl>
                                        <p:attrNameLst>
                                          <p:attrName>ppt_w</p:attrName>
                                        </p:attrNameLst>
                                      </p:cBhvr>
                                      <p:tavLst>
                                        <p:tav tm="0">
                                          <p:val>
                                            <p:strVal val="#ppt_w*0.70"/>
                                          </p:val>
                                        </p:tav>
                                        <p:tav tm="100000">
                                          <p:val>
                                            <p:strVal val="#ppt_w"/>
                                          </p:val>
                                        </p:tav>
                                      </p:tavLst>
                                    </p:anim>
                                    <p:anim calcmode="lin" valueType="num">
                                      <p:cBhvr>
                                        <p:cTn id="20" dur="1000" fill="hold"/>
                                        <p:tgtEl>
                                          <p:spTgt spid="76809"/>
                                        </p:tgtEl>
                                        <p:attrNameLst>
                                          <p:attrName>ppt_h</p:attrName>
                                        </p:attrNameLst>
                                      </p:cBhvr>
                                      <p:tavLst>
                                        <p:tav tm="0">
                                          <p:val>
                                            <p:strVal val="#ppt_h"/>
                                          </p:val>
                                        </p:tav>
                                        <p:tav tm="100000">
                                          <p:val>
                                            <p:strVal val="#ppt_h"/>
                                          </p:val>
                                        </p:tav>
                                      </p:tavLst>
                                    </p:anim>
                                    <p:animEffect transition="in" filter="fade">
                                      <p:cBhvr>
                                        <p:cTn id="21" dur="1000"/>
                                        <p:tgtEl>
                                          <p:spTgt spid="76809"/>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6807"/>
                                        </p:tgtEl>
                                        <p:attrNameLst>
                                          <p:attrName>style.visibility</p:attrName>
                                        </p:attrNameLst>
                                      </p:cBhvr>
                                      <p:to>
                                        <p:strVal val="visible"/>
                                      </p:to>
                                    </p:set>
                                    <p:anim calcmode="lin" valueType="num">
                                      <p:cBhvr>
                                        <p:cTn id="25" dur="1000" fill="hold"/>
                                        <p:tgtEl>
                                          <p:spTgt spid="76807"/>
                                        </p:tgtEl>
                                        <p:attrNameLst>
                                          <p:attrName>ppt_w</p:attrName>
                                        </p:attrNameLst>
                                      </p:cBhvr>
                                      <p:tavLst>
                                        <p:tav tm="0">
                                          <p:val>
                                            <p:strVal val="#ppt_w*0.70"/>
                                          </p:val>
                                        </p:tav>
                                        <p:tav tm="100000">
                                          <p:val>
                                            <p:strVal val="#ppt_w"/>
                                          </p:val>
                                        </p:tav>
                                      </p:tavLst>
                                    </p:anim>
                                    <p:anim calcmode="lin" valueType="num">
                                      <p:cBhvr>
                                        <p:cTn id="26" dur="1000" fill="hold"/>
                                        <p:tgtEl>
                                          <p:spTgt spid="76807"/>
                                        </p:tgtEl>
                                        <p:attrNameLst>
                                          <p:attrName>ppt_h</p:attrName>
                                        </p:attrNameLst>
                                      </p:cBhvr>
                                      <p:tavLst>
                                        <p:tav tm="0">
                                          <p:val>
                                            <p:strVal val="#ppt_h"/>
                                          </p:val>
                                        </p:tav>
                                        <p:tav tm="100000">
                                          <p:val>
                                            <p:strVal val="#ppt_h"/>
                                          </p:val>
                                        </p:tav>
                                      </p:tavLst>
                                    </p:anim>
                                    <p:animEffect transition="in" filter="fade">
                                      <p:cBhvr>
                                        <p:cTn id="27" dur="1000"/>
                                        <p:tgtEl>
                                          <p:spTgt spid="76807"/>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6806"/>
                                        </p:tgtEl>
                                        <p:attrNameLst>
                                          <p:attrName>style.visibility</p:attrName>
                                        </p:attrNameLst>
                                      </p:cBhvr>
                                      <p:to>
                                        <p:strVal val="visible"/>
                                      </p:to>
                                    </p:set>
                                    <p:anim calcmode="lin" valueType="num">
                                      <p:cBhvr>
                                        <p:cTn id="31" dur="1000" fill="hold"/>
                                        <p:tgtEl>
                                          <p:spTgt spid="76806"/>
                                        </p:tgtEl>
                                        <p:attrNameLst>
                                          <p:attrName>ppt_w</p:attrName>
                                        </p:attrNameLst>
                                      </p:cBhvr>
                                      <p:tavLst>
                                        <p:tav tm="0">
                                          <p:val>
                                            <p:strVal val="#ppt_w*0.70"/>
                                          </p:val>
                                        </p:tav>
                                        <p:tav tm="100000">
                                          <p:val>
                                            <p:strVal val="#ppt_w"/>
                                          </p:val>
                                        </p:tav>
                                      </p:tavLst>
                                    </p:anim>
                                    <p:anim calcmode="lin" valueType="num">
                                      <p:cBhvr>
                                        <p:cTn id="32" dur="1000" fill="hold"/>
                                        <p:tgtEl>
                                          <p:spTgt spid="76806"/>
                                        </p:tgtEl>
                                        <p:attrNameLst>
                                          <p:attrName>ppt_h</p:attrName>
                                        </p:attrNameLst>
                                      </p:cBhvr>
                                      <p:tavLst>
                                        <p:tav tm="0">
                                          <p:val>
                                            <p:strVal val="#ppt_h"/>
                                          </p:val>
                                        </p:tav>
                                        <p:tav tm="100000">
                                          <p:val>
                                            <p:strVal val="#ppt_h"/>
                                          </p:val>
                                        </p:tav>
                                      </p:tavLst>
                                    </p:anim>
                                    <p:animEffect transition="in" filter="fade">
                                      <p:cBhvr>
                                        <p:cTn id="33" dur="1000"/>
                                        <p:tgtEl>
                                          <p:spTgt spid="76806"/>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6811"/>
                                        </p:tgtEl>
                                        <p:attrNameLst>
                                          <p:attrName>style.visibility</p:attrName>
                                        </p:attrNameLst>
                                      </p:cBhvr>
                                      <p:to>
                                        <p:strVal val="visible"/>
                                      </p:to>
                                    </p:set>
                                    <p:anim calcmode="lin" valueType="num">
                                      <p:cBhvr>
                                        <p:cTn id="37" dur="1000" fill="hold"/>
                                        <p:tgtEl>
                                          <p:spTgt spid="76811"/>
                                        </p:tgtEl>
                                        <p:attrNameLst>
                                          <p:attrName>ppt_w</p:attrName>
                                        </p:attrNameLst>
                                      </p:cBhvr>
                                      <p:tavLst>
                                        <p:tav tm="0">
                                          <p:val>
                                            <p:strVal val="#ppt_w*0.70"/>
                                          </p:val>
                                        </p:tav>
                                        <p:tav tm="100000">
                                          <p:val>
                                            <p:strVal val="#ppt_w"/>
                                          </p:val>
                                        </p:tav>
                                      </p:tavLst>
                                    </p:anim>
                                    <p:anim calcmode="lin" valueType="num">
                                      <p:cBhvr>
                                        <p:cTn id="38" dur="1000" fill="hold"/>
                                        <p:tgtEl>
                                          <p:spTgt spid="76811"/>
                                        </p:tgtEl>
                                        <p:attrNameLst>
                                          <p:attrName>ppt_h</p:attrName>
                                        </p:attrNameLst>
                                      </p:cBhvr>
                                      <p:tavLst>
                                        <p:tav tm="0">
                                          <p:val>
                                            <p:strVal val="#ppt_h"/>
                                          </p:val>
                                        </p:tav>
                                        <p:tav tm="100000">
                                          <p:val>
                                            <p:strVal val="#ppt_h"/>
                                          </p:val>
                                        </p:tav>
                                      </p:tavLst>
                                    </p:anim>
                                    <p:animEffect transition="in" filter="fade">
                                      <p:cBhvr>
                                        <p:cTn id="39" dur="1000"/>
                                        <p:tgtEl>
                                          <p:spTgt spid="76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136525" y="146050"/>
            <a:ext cx="3243263" cy="427038"/>
          </a:xfrm>
          <a:prstGeom prst="rect">
            <a:avLst/>
          </a:prstGeom>
          <a:noFill/>
          <a:ln w="9525">
            <a:noFill/>
            <a:miter lim="800000"/>
            <a:headEnd/>
            <a:tailEnd/>
          </a:ln>
        </p:spPr>
        <p:txBody>
          <a:bodyPr wrap="none">
            <a:spAutoFit/>
          </a:bodyPr>
          <a:lstStyle/>
          <a:p>
            <a:r>
              <a:rPr lang="en-US" b="1"/>
              <a:t>Stone caves of Ajanta</a:t>
            </a:r>
          </a:p>
        </p:txBody>
      </p:sp>
      <p:pic>
        <p:nvPicPr>
          <p:cNvPr id="78854" name="Picture 6" descr="42-16670513"/>
          <p:cNvPicPr>
            <a:picLocks noChangeAspect="1" noChangeArrowheads="1"/>
          </p:cNvPicPr>
          <p:nvPr/>
        </p:nvPicPr>
        <p:blipFill>
          <a:blip r:embed="rId3" cstate="print"/>
          <a:srcRect/>
          <a:stretch>
            <a:fillRect/>
          </a:stretch>
        </p:blipFill>
        <p:spPr bwMode="auto">
          <a:xfrm>
            <a:off x="228600" y="609600"/>
            <a:ext cx="4191000" cy="2803525"/>
          </a:xfrm>
          <a:prstGeom prst="rect">
            <a:avLst/>
          </a:prstGeom>
          <a:noFill/>
          <a:ln w="9525">
            <a:noFill/>
            <a:miter lim="800000"/>
            <a:headEnd/>
            <a:tailEnd/>
          </a:ln>
        </p:spPr>
      </p:pic>
      <p:pic>
        <p:nvPicPr>
          <p:cNvPr id="78856" name="Picture 8" descr="CJ002154"/>
          <p:cNvPicPr>
            <a:picLocks noChangeAspect="1" noChangeArrowheads="1"/>
          </p:cNvPicPr>
          <p:nvPr/>
        </p:nvPicPr>
        <p:blipFill>
          <a:blip r:embed="rId4" cstate="print"/>
          <a:srcRect/>
          <a:stretch>
            <a:fillRect/>
          </a:stretch>
        </p:blipFill>
        <p:spPr bwMode="auto">
          <a:xfrm>
            <a:off x="4572000" y="609600"/>
            <a:ext cx="4191000" cy="2828925"/>
          </a:xfrm>
          <a:prstGeom prst="rect">
            <a:avLst/>
          </a:prstGeom>
          <a:noFill/>
          <a:ln w="9525">
            <a:noFill/>
            <a:miter lim="800000"/>
            <a:headEnd/>
            <a:tailEnd/>
          </a:ln>
        </p:spPr>
      </p:pic>
      <p:pic>
        <p:nvPicPr>
          <p:cNvPr id="78858" name="Picture 10" descr="CS010031"/>
          <p:cNvPicPr>
            <a:picLocks noChangeAspect="1" noChangeArrowheads="1"/>
          </p:cNvPicPr>
          <p:nvPr/>
        </p:nvPicPr>
        <p:blipFill>
          <a:blip r:embed="rId5" cstate="print">
            <a:lum bright="12000"/>
          </a:blip>
          <a:srcRect/>
          <a:stretch>
            <a:fillRect/>
          </a:stretch>
        </p:blipFill>
        <p:spPr bwMode="auto">
          <a:xfrm>
            <a:off x="304800" y="3733800"/>
            <a:ext cx="4038600" cy="2681288"/>
          </a:xfrm>
          <a:prstGeom prst="rect">
            <a:avLst/>
          </a:prstGeom>
          <a:noFill/>
          <a:ln w="9525">
            <a:noFill/>
            <a:miter lim="800000"/>
            <a:headEnd/>
            <a:tailEnd/>
          </a:ln>
        </p:spPr>
      </p:pic>
      <p:pic>
        <p:nvPicPr>
          <p:cNvPr id="78860" name="Picture 12" descr="LY001588"/>
          <p:cNvPicPr>
            <a:picLocks noChangeAspect="1" noChangeArrowheads="1"/>
          </p:cNvPicPr>
          <p:nvPr/>
        </p:nvPicPr>
        <p:blipFill>
          <a:blip r:embed="rId6" cstate="print"/>
          <a:srcRect/>
          <a:stretch>
            <a:fillRect/>
          </a:stretch>
        </p:blipFill>
        <p:spPr bwMode="auto">
          <a:xfrm>
            <a:off x="4724400" y="3732213"/>
            <a:ext cx="4038600" cy="2719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1000" fill="hold"/>
                                        <p:tgtEl>
                                          <p:spTgt spid="78852"/>
                                        </p:tgtEl>
                                        <p:attrNameLst>
                                          <p:attrName>ppt_w</p:attrName>
                                        </p:attrNameLst>
                                      </p:cBhvr>
                                      <p:tavLst>
                                        <p:tav tm="0">
                                          <p:val>
                                            <p:strVal val="#ppt_w*0.70"/>
                                          </p:val>
                                        </p:tav>
                                        <p:tav tm="100000">
                                          <p:val>
                                            <p:strVal val="#ppt_w"/>
                                          </p:val>
                                        </p:tav>
                                      </p:tavLst>
                                    </p:anim>
                                    <p:anim calcmode="lin" valueType="num">
                                      <p:cBhvr>
                                        <p:cTn id="8" dur="1000" fill="hold"/>
                                        <p:tgtEl>
                                          <p:spTgt spid="78852"/>
                                        </p:tgtEl>
                                        <p:attrNameLst>
                                          <p:attrName>ppt_h</p:attrName>
                                        </p:attrNameLst>
                                      </p:cBhvr>
                                      <p:tavLst>
                                        <p:tav tm="0">
                                          <p:val>
                                            <p:strVal val="#ppt_h"/>
                                          </p:val>
                                        </p:tav>
                                        <p:tav tm="100000">
                                          <p:val>
                                            <p:strVal val="#ppt_h"/>
                                          </p:val>
                                        </p:tav>
                                      </p:tavLst>
                                    </p:anim>
                                    <p:animEffect transition="in" filter="fade">
                                      <p:cBhvr>
                                        <p:cTn id="9" dur="1000"/>
                                        <p:tgtEl>
                                          <p:spTgt spid="7885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8854"/>
                                        </p:tgtEl>
                                        <p:attrNameLst>
                                          <p:attrName>style.visibility</p:attrName>
                                        </p:attrNameLst>
                                      </p:cBhvr>
                                      <p:to>
                                        <p:strVal val="visible"/>
                                      </p:to>
                                    </p:set>
                                    <p:anim calcmode="lin" valueType="num">
                                      <p:cBhvr>
                                        <p:cTn id="13" dur="1000" fill="hold"/>
                                        <p:tgtEl>
                                          <p:spTgt spid="78854"/>
                                        </p:tgtEl>
                                        <p:attrNameLst>
                                          <p:attrName>ppt_w</p:attrName>
                                        </p:attrNameLst>
                                      </p:cBhvr>
                                      <p:tavLst>
                                        <p:tav tm="0">
                                          <p:val>
                                            <p:strVal val="#ppt_w*0.70"/>
                                          </p:val>
                                        </p:tav>
                                        <p:tav tm="100000">
                                          <p:val>
                                            <p:strVal val="#ppt_w"/>
                                          </p:val>
                                        </p:tav>
                                      </p:tavLst>
                                    </p:anim>
                                    <p:anim calcmode="lin" valueType="num">
                                      <p:cBhvr>
                                        <p:cTn id="14" dur="1000" fill="hold"/>
                                        <p:tgtEl>
                                          <p:spTgt spid="78854"/>
                                        </p:tgtEl>
                                        <p:attrNameLst>
                                          <p:attrName>ppt_h</p:attrName>
                                        </p:attrNameLst>
                                      </p:cBhvr>
                                      <p:tavLst>
                                        <p:tav tm="0">
                                          <p:val>
                                            <p:strVal val="#ppt_h"/>
                                          </p:val>
                                        </p:tav>
                                        <p:tav tm="100000">
                                          <p:val>
                                            <p:strVal val="#ppt_h"/>
                                          </p:val>
                                        </p:tav>
                                      </p:tavLst>
                                    </p:anim>
                                    <p:animEffect transition="in" filter="fade">
                                      <p:cBhvr>
                                        <p:cTn id="15" dur="1000"/>
                                        <p:tgtEl>
                                          <p:spTgt spid="78854"/>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8856"/>
                                        </p:tgtEl>
                                        <p:attrNameLst>
                                          <p:attrName>style.visibility</p:attrName>
                                        </p:attrNameLst>
                                      </p:cBhvr>
                                      <p:to>
                                        <p:strVal val="visible"/>
                                      </p:to>
                                    </p:set>
                                    <p:anim calcmode="lin" valueType="num">
                                      <p:cBhvr>
                                        <p:cTn id="19" dur="1000" fill="hold"/>
                                        <p:tgtEl>
                                          <p:spTgt spid="78856"/>
                                        </p:tgtEl>
                                        <p:attrNameLst>
                                          <p:attrName>ppt_w</p:attrName>
                                        </p:attrNameLst>
                                      </p:cBhvr>
                                      <p:tavLst>
                                        <p:tav tm="0">
                                          <p:val>
                                            <p:strVal val="#ppt_w*0.70"/>
                                          </p:val>
                                        </p:tav>
                                        <p:tav tm="100000">
                                          <p:val>
                                            <p:strVal val="#ppt_w"/>
                                          </p:val>
                                        </p:tav>
                                      </p:tavLst>
                                    </p:anim>
                                    <p:anim calcmode="lin" valueType="num">
                                      <p:cBhvr>
                                        <p:cTn id="20" dur="1000" fill="hold"/>
                                        <p:tgtEl>
                                          <p:spTgt spid="78856"/>
                                        </p:tgtEl>
                                        <p:attrNameLst>
                                          <p:attrName>ppt_h</p:attrName>
                                        </p:attrNameLst>
                                      </p:cBhvr>
                                      <p:tavLst>
                                        <p:tav tm="0">
                                          <p:val>
                                            <p:strVal val="#ppt_h"/>
                                          </p:val>
                                        </p:tav>
                                        <p:tav tm="100000">
                                          <p:val>
                                            <p:strVal val="#ppt_h"/>
                                          </p:val>
                                        </p:tav>
                                      </p:tavLst>
                                    </p:anim>
                                    <p:animEffect transition="in" filter="fade">
                                      <p:cBhvr>
                                        <p:cTn id="21" dur="1000"/>
                                        <p:tgtEl>
                                          <p:spTgt spid="78856"/>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8858"/>
                                        </p:tgtEl>
                                        <p:attrNameLst>
                                          <p:attrName>style.visibility</p:attrName>
                                        </p:attrNameLst>
                                      </p:cBhvr>
                                      <p:to>
                                        <p:strVal val="visible"/>
                                      </p:to>
                                    </p:set>
                                    <p:anim calcmode="lin" valueType="num">
                                      <p:cBhvr>
                                        <p:cTn id="25" dur="1000" fill="hold"/>
                                        <p:tgtEl>
                                          <p:spTgt spid="78858"/>
                                        </p:tgtEl>
                                        <p:attrNameLst>
                                          <p:attrName>ppt_w</p:attrName>
                                        </p:attrNameLst>
                                      </p:cBhvr>
                                      <p:tavLst>
                                        <p:tav tm="0">
                                          <p:val>
                                            <p:strVal val="#ppt_w*0.70"/>
                                          </p:val>
                                        </p:tav>
                                        <p:tav tm="100000">
                                          <p:val>
                                            <p:strVal val="#ppt_w"/>
                                          </p:val>
                                        </p:tav>
                                      </p:tavLst>
                                    </p:anim>
                                    <p:anim calcmode="lin" valueType="num">
                                      <p:cBhvr>
                                        <p:cTn id="26" dur="1000" fill="hold"/>
                                        <p:tgtEl>
                                          <p:spTgt spid="78858"/>
                                        </p:tgtEl>
                                        <p:attrNameLst>
                                          <p:attrName>ppt_h</p:attrName>
                                        </p:attrNameLst>
                                      </p:cBhvr>
                                      <p:tavLst>
                                        <p:tav tm="0">
                                          <p:val>
                                            <p:strVal val="#ppt_h"/>
                                          </p:val>
                                        </p:tav>
                                        <p:tav tm="100000">
                                          <p:val>
                                            <p:strVal val="#ppt_h"/>
                                          </p:val>
                                        </p:tav>
                                      </p:tavLst>
                                    </p:anim>
                                    <p:animEffect transition="in" filter="fade">
                                      <p:cBhvr>
                                        <p:cTn id="27" dur="1000"/>
                                        <p:tgtEl>
                                          <p:spTgt spid="78858"/>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8860"/>
                                        </p:tgtEl>
                                        <p:attrNameLst>
                                          <p:attrName>style.visibility</p:attrName>
                                        </p:attrNameLst>
                                      </p:cBhvr>
                                      <p:to>
                                        <p:strVal val="visible"/>
                                      </p:to>
                                    </p:set>
                                    <p:anim calcmode="lin" valueType="num">
                                      <p:cBhvr>
                                        <p:cTn id="31" dur="1000" fill="hold"/>
                                        <p:tgtEl>
                                          <p:spTgt spid="78860"/>
                                        </p:tgtEl>
                                        <p:attrNameLst>
                                          <p:attrName>ppt_w</p:attrName>
                                        </p:attrNameLst>
                                      </p:cBhvr>
                                      <p:tavLst>
                                        <p:tav tm="0">
                                          <p:val>
                                            <p:strVal val="#ppt_w*0.70"/>
                                          </p:val>
                                        </p:tav>
                                        <p:tav tm="100000">
                                          <p:val>
                                            <p:strVal val="#ppt_w"/>
                                          </p:val>
                                        </p:tav>
                                      </p:tavLst>
                                    </p:anim>
                                    <p:anim calcmode="lin" valueType="num">
                                      <p:cBhvr>
                                        <p:cTn id="32" dur="1000" fill="hold"/>
                                        <p:tgtEl>
                                          <p:spTgt spid="78860"/>
                                        </p:tgtEl>
                                        <p:attrNameLst>
                                          <p:attrName>ppt_h</p:attrName>
                                        </p:attrNameLst>
                                      </p:cBhvr>
                                      <p:tavLst>
                                        <p:tav tm="0">
                                          <p:val>
                                            <p:strVal val="#ppt_h"/>
                                          </p:val>
                                        </p:tav>
                                        <p:tav tm="100000">
                                          <p:val>
                                            <p:strVal val="#ppt_h"/>
                                          </p:val>
                                        </p:tav>
                                      </p:tavLst>
                                    </p:anim>
                                    <p:animEffect transition="in" filter="fade">
                                      <p:cBhvr>
                                        <p:cTn id="33" dur="1000"/>
                                        <p:tgtEl>
                                          <p:spTgt spid="7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228600" y="304800"/>
            <a:ext cx="3617913" cy="427038"/>
          </a:xfrm>
          <a:prstGeom prst="rect">
            <a:avLst/>
          </a:prstGeom>
          <a:noFill/>
          <a:ln w="9525">
            <a:noFill/>
            <a:miter lim="800000"/>
            <a:headEnd/>
            <a:tailEnd/>
          </a:ln>
        </p:spPr>
        <p:txBody>
          <a:bodyPr wrap="none" anchor="ctr">
            <a:spAutoFit/>
          </a:bodyPr>
          <a:lstStyle/>
          <a:p>
            <a:r>
              <a:rPr lang="en-US" b="1"/>
              <a:t>Science and Mathematics</a:t>
            </a:r>
          </a:p>
        </p:txBody>
      </p:sp>
      <p:sp>
        <p:nvSpPr>
          <p:cNvPr id="77829" name="Rectangle 5"/>
          <p:cNvSpPr>
            <a:spLocks noChangeArrowheads="1"/>
          </p:cNvSpPr>
          <p:nvPr/>
        </p:nvSpPr>
        <p:spPr bwMode="auto">
          <a:xfrm>
            <a:off x="228600" y="823913"/>
            <a:ext cx="6705600" cy="1096962"/>
          </a:xfrm>
          <a:prstGeom prst="rect">
            <a:avLst/>
          </a:prstGeom>
          <a:noFill/>
          <a:ln w="9525">
            <a:noFill/>
            <a:miter lim="800000"/>
            <a:headEnd/>
            <a:tailEnd/>
          </a:ln>
        </p:spPr>
        <p:txBody>
          <a:bodyPr anchor="ctr">
            <a:spAutoFit/>
          </a:bodyPr>
          <a:lstStyle/>
          <a:p>
            <a:r>
              <a:rPr lang="en-US"/>
              <a:t>The </a:t>
            </a:r>
            <a:r>
              <a:rPr lang="en-US" u="sng"/>
              <a:t>decimal numeral system</a:t>
            </a:r>
            <a:r>
              <a:rPr lang="en-US"/>
              <a:t>, including the </a:t>
            </a:r>
            <a:r>
              <a:rPr lang="en-US" u="sng"/>
              <a:t>concept of zero</a:t>
            </a:r>
            <a:r>
              <a:rPr lang="en-US"/>
              <a:t>, was invented in India during the reign of the Guptas </a:t>
            </a:r>
          </a:p>
        </p:txBody>
      </p:sp>
      <p:sp>
        <p:nvSpPr>
          <p:cNvPr id="77830" name="Text Box 6"/>
          <p:cNvSpPr txBox="1">
            <a:spLocks noChangeArrowheads="1"/>
          </p:cNvSpPr>
          <p:nvPr/>
        </p:nvSpPr>
        <p:spPr bwMode="auto">
          <a:xfrm>
            <a:off x="292100" y="2133600"/>
            <a:ext cx="4813300" cy="1766888"/>
          </a:xfrm>
          <a:prstGeom prst="rect">
            <a:avLst/>
          </a:prstGeom>
          <a:noFill/>
          <a:ln w="9525">
            <a:noFill/>
            <a:miter lim="800000"/>
            <a:headEnd/>
            <a:tailEnd/>
          </a:ln>
        </p:spPr>
        <p:txBody>
          <a:bodyPr wrap="none">
            <a:spAutoFit/>
          </a:bodyPr>
          <a:lstStyle/>
          <a:p>
            <a:r>
              <a:rPr lang="en-US" u="sng"/>
              <a:t>Algebra</a:t>
            </a:r>
          </a:p>
          <a:p>
            <a:endParaRPr lang="en-US"/>
          </a:p>
          <a:p>
            <a:r>
              <a:rPr lang="en-US"/>
              <a:t>Our </a:t>
            </a:r>
            <a:r>
              <a:rPr lang="en-US" u="sng"/>
              <a:t>Numbering System, now called </a:t>
            </a:r>
          </a:p>
          <a:p>
            <a:r>
              <a:rPr lang="en-US" u="sng"/>
              <a:t>Arabic Numbers</a:t>
            </a:r>
          </a:p>
          <a:p>
            <a:endParaRPr lang="en-US" u="sng"/>
          </a:p>
        </p:txBody>
      </p:sp>
      <p:sp>
        <p:nvSpPr>
          <p:cNvPr id="77831" name="Rectangle 7"/>
          <p:cNvSpPr>
            <a:spLocks noChangeArrowheads="1"/>
          </p:cNvSpPr>
          <p:nvPr/>
        </p:nvSpPr>
        <p:spPr bwMode="auto">
          <a:xfrm>
            <a:off x="304800" y="3733800"/>
            <a:ext cx="8305800" cy="1096963"/>
          </a:xfrm>
          <a:prstGeom prst="rect">
            <a:avLst/>
          </a:prstGeom>
          <a:noFill/>
          <a:ln w="9525">
            <a:noFill/>
            <a:miter lim="800000"/>
            <a:headEnd/>
            <a:tailEnd/>
          </a:ln>
        </p:spPr>
        <p:txBody>
          <a:bodyPr anchor="ctr">
            <a:spAutoFit/>
          </a:bodyPr>
          <a:lstStyle/>
          <a:p>
            <a:r>
              <a:rPr lang="en-US"/>
              <a:t>During the Gupta empire philosophers first proposed that the earth was not flat, but was instead round and rotated on an axis by viewing a lunar eclipses.</a:t>
            </a:r>
          </a:p>
        </p:txBody>
      </p:sp>
      <p:pic>
        <p:nvPicPr>
          <p:cNvPr id="77833" name="Picture 9" descr="Image:Kumaragupta.JPG">
            <a:hlinkClick r:id="rId3"/>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6400" y="5029200"/>
            <a:ext cx="3429000" cy="1530350"/>
          </a:xfrm>
          <a:prstGeom prst="rect">
            <a:avLst/>
          </a:prstGeom>
          <a:noFill/>
          <a:ln w="9525">
            <a:noFill/>
            <a:miter lim="800000"/>
            <a:headEnd/>
            <a:tailEnd/>
          </a:ln>
        </p:spPr>
      </p:pic>
      <p:pic>
        <p:nvPicPr>
          <p:cNvPr id="77835" name="Picture 11" descr="Image:MathuraBuddhaHead.JPG"/>
          <p:cNvPicPr>
            <a:picLocks noChangeAspect="1" noChangeArrowheads="1"/>
          </p:cNvPicPr>
          <p:nvPr/>
        </p:nvPicPr>
        <p:blipFill>
          <a:blip r:embed="rId5" cstate="print"/>
          <a:srcRect/>
          <a:stretch>
            <a:fillRect/>
          </a:stretch>
        </p:blipFill>
        <p:spPr bwMode="auto">
          <a:xfrm>
            <a:off x="7239000" y="228600"/>
            <a:ext cx="1660525" cy="2195513"/>
          </a:xfrm>
          <a:prstGeom prst="rect">
            <a:avLst/>
          </a:prstGeom>
          <a:noFill/>
          <a:ln w="9525">
            <a:noFill/>
            <a:miter lim="800000"/>
            <a:headEnd/>
            <a:tailEnd/>
          </a:ln>
        </p:spPr>
      </p:pic>
      <p:pic>
        <p:nvPicPr>
          <p:cNvPr id="77837" name="Picture 13" descr="im"/>
          <p:cNvPicPr>
            <a:picLocks noChangeAspect="1" noChangeArrowheads="1"/>
          </p:cNvPicPr>
          <p:nvPr/>
        </p:nvPicPr>
        <p:blipFill>
          <a:blip r:embed="rId6" cstate="print"/>
          <a:srcRect/>
          <a:stretch>
            <a:fillRect/>
          </a:stretch>
        </p:blipFill>
        <p:spPr bwMode="auto">
          <a:xfrm>
            <a:off x="6983413" y="4572000"/>
            <a:ext cx="1779587"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 calcmode="lin" valueType="num">
                                      <p:cBhvr>
                                        <p:cTn id="7" dur="1000" fill="hold"/>
                                        <p:tgtEl>
                                          <p:spTgt spid="7782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782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7828">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7829">
                                            <p:txEl>
                                              <p:pRg st="0" end="0"/>
                                            </p:txEl>
                                          </p:spTgt>
                                        </p:tgtEl>
                                        <p:attrNameLst>
                                          <p:attrName>style.visibility</p:attrName>
                                        </p:attrNameLst>
                                      </p:cBhvr>
                                      <p:to>
                                        <p:strVal val="visible"/>
                                      </p:to>
                                    </p:set>
                                    <p:anim calcmode="lin" valueType="num">
                                      <p:cBhvr>
                                        <p:cTn id="12" dur="1000" fill="hold"/>
                                        <p:tgtEl>
                                          <p:spTgt spid="7782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7782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77829">
                                            <p:txEl>
                                              <p:pRg st="0" end="0"/>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7830">
                                            <p:txEl>
                                              <p:pRg st="0" end="0"/>
                                            </p:txEl>
                                          </p:spTgt>
                                        </p:tgtEl>
                                        <p:attrNameLst>
                                          <p:attrName>style.visibility</p:attrName>
                                        </p:attrNameLst>
                                      </p:cBhvr>
                                      <p:to>
                                        <p:strVal val="visible"/>
                                      </p:to>
                                    </p:set>
                                    <p:anim calcmode="lin" valueType="num">
                                      <p:cBhvr>
                                        <p:cTn id="17" dur="1000" fill="hold"/>
                                        <p:tgtEl>
                                          <p:spTgt spid="77830">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77830">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7783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7830">
                                            <p:txEl>
                                              <p:pRg st="2" end="2"/>
                                            </p:txEl>
                                          </p:spTgt>
                                        </p:tgtEl>
                                        <p:attrNameLst>
                                          <p:attrName>style.visibility</p:attrName>
                                        </p:attrNameLst>
                                      </p:cBhvr>
                                      <p:to>
                                        <p:strVal val="visible"/>
                                      </p:to>
                                    </p:set>
                                    <p:anim calcmode="lin" valueType="num">
                                      <p:cBhvr>
                                        <p:cTn id="24" dur="1000" fill="hold"/>
                                        <p:tgtEl>
                                          <p:spTgt spid="77830">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77830">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7783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7830">
                                            <p:txEl>
                                              <p:pRg st="3" end="3"/>
                                            </p:txEl>
                                          </p:spTgt>
                                        </p:tgtEl>
                                        <p:attrNameLst>
                                          <p:attrName>style.visibility</p:attrName>
                                        </p:attrNameLst>
                                      </p:cBhvr>
                                      <p:to>
                                        <p:strVal val="visible"/>
                                      </p:to>
                                    </p:set>
                                    <p:anim calcmode="lin" valueType="num">
                                      <p:cBhvr>
                                        <p:cTn id="31" dur="1000" fill="hold"/>
                                        <p:tgtEl>
                                          <p:spTgt spid="77830">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77830">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77830">
                                            <p:txEl>
                                              <p:pRg st="3" end="3"/>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7831">
                                            <p:txEl>
                                              <p:pRg st="0" end="0"/>
                                            </p:txEl>
                                          </p:spTgt>
                                        </p:tgtEl>
                                        <p:attrNameLst>
                                          <p:attrName>style.visibility</p:attrName>
                                        </p:attrNameLst>
                                      </p:cBhvr>
                                      <p:to>
                                        <p:strVal val="visible"/>
                                      </p:to>
                                    </p:set>
                                    <p:anim calcmode="lin" valueType="num">
                                      <p:cBhvr>
                                        <p:cTn id="36" dur="1000" fill="hold"/>
                                        <p:tgtEl>
                                          <p:spTgt spid="77831">
                                            <p:txEl>
                                              <p:pRg st="0" end="0"/>
                                            </p:txEl>
                                          </p:spTgt>
                                        </p:tgtEl>
                                        <p:attrNameLst>
                                          <p:attrName>ppt_w</p:attrName>
                                        </p:attrNameLst>
                                      </p:cBhvr>
                                      <p:tavLst>
                                        <p:tav tm="0">
                                          <p:val>
                                            <p:strVal val="#ppt_w*0.70"/>
                                          </p:val>
                                        </p:tav>
                                        <p:tav tm="100000">
                                          <p:val>
                                            <p:strVal val="#ppt_w"/>
                                          </p:val>
                                        </p:tav>
                                      </p:tavLst>
                                    </p:anim>
                                    <p:anim calcmode="lin" valueType="num">
                                      <p:cBhvr>
                                        <p:cTn id="37" dur="1000" fill="hold"/>
                                        <p:tgtEl>
                                          <p:spTgt spid="77831">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77831">
                                            <p:txEl>
                                              <p:pRg st="0" end="0"/>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77835"/>
                                        </p:tgtEl>
                                        <p:attrNameLst>
                                          <p:attrName>style.visibility</p:attrName>
                                        </p:attrNameLst>
                                      </p:cBhvr>
                                      <p:to>
                                        <p:strVal val="visible"/>
                                      </p:to>
                                    </p:set>
                                    <p:anim calcmode="lin" valueType="num">
                                      <p:cBhvr>
                                        <p:cTn id="41" dur="1000" fill="hold"/>
                                        <p:tgtEl>
                                          <p:spTgt spid="77835"/>
                                        </p:tgtEl>
                                        <p:attrNameLst>
                                          <p:attrName>ppt_w</p:attrName>
                                        </p:attrNameLst>
                                      </p:cBhvr>
                                      <p:tavLst>
                                        <p:tav tm="0">
                                          <p:val>
                                            <p:strVal val="#ppt_w*0.70"/>
                                          </p:val>
                                        </p:tav>
                                        <p:tav tm="100000">
                                          <p:val>
                                            <p:strVal val="#ppt_w"/>
                                          </p:val>
                                        </p:tav>
                                      </p:tavLst>
                                    </p:anim>
                                    <p:anim calcmode="lin" valueType="num">
                                      <p:cBhvr>
                                        <p:cTn id="42" dur="1000" fill="hold"/>
                                        <p:tgtEl>
                                          <p:spTgt spid="77835"/>
                                        </p:tgtEl>
                                        <p:attrNameLst>
                                          <p:attrName>ppt_h</p:attrName>
                                        </p:attrNameLst>
                                      </p:cBhvr>
                                      <p:tavLst>
                                        <p:tav tm="0">
                                          <p:val>
                                            <p:strVal val="#ppt_h"/>
                                          </p:val>
                                        </p:tav>
                                        <p:tav tm="100000">
                                          <p:val>
                                            <p:strVal val="#ppt_h"/>
                                          </p:val>
                                        </p:tav>
                                      </p:tavLst>
                                    </p:anim>
                                    <p:animEffect transition="in" filter="fade">
                                      <p:cBhvr>
                                        <p:cTn id="43" dur="1000"/>
                                        <p:tgtEl>
                                          <p:spTgt spid="77835"/>
                                        </p:tgtEl>
                                      </p:cBhvr>
                                    </p:animEffect>
                                  </p:childTnLst>
                                </p:cTn>
                              </p:par>
                              <p:par>
                                <p:cTn id="44" presetID="55" presetClass="entr" presetSubtype="0" fill="hold" nodeType="withEffect">
                                  <p:stCondLst>
                                    <p:cond delay="0"/>
                                  </p:stCondLst>
                                  <p:childTnLst>
                                    <p:set>
                                      <p:cBhvr>
                                        <p:cTn id="45" dur="1" fill="hold">
                                          <p:stCondLst>
                                            <p:cond delay="0"/>
                                          </p:stCondLst>
                                        </p:cTn>
                                        <p:tgtEl>
                                          <p:spTgt spid="77833"/>
                                        </p:tgtEl>
                                        <p:attrNameLst>
                                          <p:attrName>style.visibility</p:attrName>
                                        </p:attrNameLst>
                                      </p:cBhvr>
                                      <p:to>
                                        <p:strVal val="visible"/>
                                      </p:to>
                                    </p:set>
                                    <p:anim calcmode="lin" valueType="num">
                                      <p:cBhvr>
                                        <p:cTn id="46" dur="1000" fill="hold"/>
                                        <p:tgtEl>
                                          <p:spTgt spid="77833"/>
                                        </p:tgtEl>
                                        <p:attrNameLst>
                                          <p:attrName>ppt_w</p:attrName>
                                        </p:attrNameLst>
                                      </p:cBhvr>
                                      <p:tavLst>
                                        <p:tav tm="0">
                                          <p:val>
                                            <p:strVal val="#ppt_w*0.70"/>
                                          </p:val>
                                        </p:tav>
                                        <p:tav tm="100000">
                                          <p:val>
                                            <p:strVal val="#ppt_w"/>
                                          </p:val>
                                        </p:tav>
                                      </p:tavLst>
                                    </p:anim>
                                    <p:anim calcmode="lin" valueType="num">
                                      <p:cBhvr>
                                        <p:cTn id="47" dur="1000" fill="hold"/>
                                        <p:tgtEl>
                                          <p:spTgt spid="77833"/>
                                        </p:tgtEl>
                                        <p:attrNameLst>
                                          <p:attrName>ppt_h</p:attrName>
                                        </p:attrNameLst>
                                      </p:cBhvr>
                                      <p:tavLst>
                                        <p:tav tm="0">
                                          <p:val>
                                            <p:strVal val="#ppt_h"/>
                                          </p:val>
                                        </p:tav>
                                        <p:tav tm="100000">
                                          <p:val>
                                            <p:strVal val="#ppt_h"/>
                                          </p:val>
                                        </p:tav>
                                      </p:tavLst>
                                    </p:anim>
                                    <p:animEffect transition="in" filter="fade">
                                      <p:cBhvr>
                                        <p:cTn id="48" dur="1000"/>
                                        <p:tgtEl>
                                          <p:spTgt spid="77833"/>
                                        </p:tgtEl>
                                      </p:cBhvr>
                                    </p:animEffect>
                                  </p:childTnLst>
                                </p:cTn>
                              </p:par>
                              <p:par>
                                <p:cTn id="49" presetID="55" presetClass="entr" presetSubtype="0" fill="hold" nodeType="withEffect">
                                  <p:stCondLst>
                                    <p:cond delay="0"/>
                                  </p:stCondLst>
                                  <p:childTnLst>
                                    <p:set>
                                      <p:cBhvr>
                                        <p:cTn id="50" dur="1" fill="hold">
                                          <p:stCondLst>
                                            <p:cond delay="0"/>
                                          </p:stCondLst>
                                        </p:cTn>
                                        <p:tgtEl>
                                          <p:spTgt spid="77837"/>
                                        </p:tgtEl>
                                        <p:attrNameLst>
                                          <p:attrName>style.visibility</p:attrName>
                                        </p:attrNameLst>
                                      </p:cBhvr>
                                      <p:to>
                                        <p:strVal val="visible"/>
                                      </p:to>
                                    </p:set>
                                    <p:anim calcmode="lin" valueType="num">
                                      <p:cBhvr>
                                        <p:cTn id="51" dur="1000" fill="hold"/>
                                        <p:tgtEl>
                                          <p:spTgt spid="77837"/>
                                        </p:tgtEl>
                                        <p:attrNameLst>
                                          <p:attrName>ppt_w</p:attrName>
                                        </p:attrNameLst>
                                      </p:cBhvr>
                                      <p:tavLst>
                                        <p:tav tm="0">
                                          <p:val>
                                            <p:strVal val="#ppt_w*0.70"/>
                                          </p:val>
                                        </p:tav>
                                        <p:tav tm="100000">
                                          <p:val>
                                            <p:strVal val="#ppt_w"/>
                                          </p:val>
                                        </p:tav>
                                      </p:tavLst>
                                    </p:anim>
                                    <p:anim calcmode="lin" valueType="num">
                                      <p:cBhvr>
                                        <p:cTn id="52" dur="1000" fill="hold"/>
                                        <p:tgtEl>
                                          <p:spTgt spid="77837"/>
                                        </p:tgtEl>
                                        <p:attrNameLst>
                                          <p:attrName>ppt_h</p:attrName>
                                        </p:attrNameLst>
                                      </p:cBhvr>
                                      <p:tavLst>
                                        <p:tav tm="0">
                                          <p:val>
                                            <p:strVal val="#ppt_h"/>
                                          </p:val>
                                        </p:tav>
                                        <p:tav tm="100000">
                                          <p:val>
                                            <p:strVal val="#ppt_h"/>
                                          </p:val>
                                        </p:tav>
                                      </p:tavLst>
                                    </p:anim>
                                    <p:animEffect transition="in" filter="fade">
                                      <p:cBhvr>
                                        <p:cTn id="53" dur="1000"/>
                                        <p:tgtEl>
                                          <p:spTgt spid="77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p:bldP spid="77829" grpId="0" build="p"/>
      <p:bldP spid="77830" grpId="0" build="p"/>
      <p:bldP spid="7783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pic>
        <p:nvPicPr>
          <p:cNvPr id="5125" name="Picture 5" descr="42-17620728"/>
          <p:cNvPicPr>
            <a:picLocks noChangeAspect="1" noChangeArrowheads="1"/>
          </p:cNvPicPr>
          <p:nvPr/>
        </p:nvPicPr>
        <p:blipFill>
          <a:blip r:embed="rId2" cstate="print"/>
          <a:srcRect/>
          <a:stretch>
            <a:fillRect/>
          </a:stretch>
        </p:blipFill>
        <p:spPr bwMode="auto">
          <a:xfrm>
            <a:off x="381000" y="228600"/>
            <a:ext cx="4191000" cy="2795588"/>
          </a:xfrm>
          <a:prstGeom prst="rect">
            <a:avLst/>
          </a:prstGeom>
          <a:noFill/>
          <a:ln w="9525">
            <a:noFill/>
            <a:miter lim="800000"/>
            <a:headEnd/>
            <a:tailEnd/>
          </a:ln>
        </p:spPr>
      </p:pic>
      <p:pic>
        <p:nvPicPr>
          <p:cNvPr id="5127" name="Picture 7" descr="42-17629995"/>
          <p:cNvPicPr>
            <a:picLocks noChangeAspect="1" noChangeArrowheads="1"/>
          </p:cNvPicPr>
          <p:nvPr/>
        </p:nvPicPr>
        <p:blipFill>
          <a:blip r:embed="rId3" cstate="print"/>
          <a:srcRect/>
          <a:stretch>
            <a:fillRect/>
          </a:stretch>
        </p:blipFill>
        <p:spPr bwMode="auto">
          <a:xfrm>
            <a:off x="2667000" y="3124200"/>
            <a:ext cx="2336800" cy="3505200"/>
          </a:xfrm>
          <a:prstGeom prst="rect">
            <a:avLst/>
          </a:prstGeom>
          <a:noFill/>
          <a:ln w="9525">
            <a:noFill/>
            <a:miter lim="800000"/>
            <a:headEnd/>
            <a:tailEnd/>
          </a:ln>
        </p:spPr>
      </p:pic>
      <p:pic>
        <p:nvPicPr>
          <p:cNvPr id="5129" name="Picture 9" descr="GR018807"/>
          <p:cNvPicPr>
            <a:picLocks noChangeAspect="1" noChangeArrowheads="1"/>
          </p:cNvPicPr>
          <p:nvPr/>
        </p:nvPicPr>
        <p:blipFill>
          <a:blip r:embed="rId4" cstate="print"/>
          <a:srcRect/>
          <a:stretch>
            <a:fillRect/>
          </a:stretch>
        </p:blipFill>
        <p:spPr bwMode="auto">
          <a:xfrm>
            <a:off x="228600" y="3124200"/>
            <a:ext cx="2336800" cy="3505200"/>
          </a:xfrm>
          <a:prstGeom prst="rect">
            <a:avLst/>
          </a:prstGeom>
          <a:noFill/>
          <a:ln w="9525">
            <a:noFill/>
            <a:miter lim="800000"/>
            <a:headEnd/>
            <a:tailEnd/>
          </a:ln>
        </p:spPr>
      </p:pic>
      <p:pic>
        <p:nvPicPr>
          <p:cNvPr id="5131" name="Picture 11" descr="DWF15-324389"/>
          <p:cNvPicPr>
            <a:picLocks noChangeAspect="1" noChangeArrowheads="1"/>
          </p:cNvPicPr>
          <p:nvPr/>
        </p:nvPicPr>
        <p:blipFill>
          <a:blip r:embed="rId5" cstate="print"/>
          <a:srcRect/>
          <a:stretch>
            <a:fillRect/>
          </a:stretch>
        </p:blipFill>
        <p:spPr bwMode="auto">
          <a:xfrm>
            <a:off x="4800600" y="201613"/>
            <a:ext cx="4114800" cy="2778125"/>
          </a:xfrm>
          <a:prstGeom prst="rect">
            <a:avLst/>
          </a:prstGeom>
          <a:noFill/>
          <a:ln w="9525">
            <a:noFill/>
            <a:miter lim="800000"/>
            <a:headEnd/>
            <a:tailEnd/>
          </a:ln>
        </p:spPr>
      </p:pic>
      <p:pic>
        <p:nvPicPr>
          <p:cNvPr id="5133" name="Picture 13" descr="A2_himalaya"/>
          <p:cNvPicPr>
            <a:picLocks noChangeAspect="1" noChangeArrowheads="1"/>
          </p:cNvPicPr>
          <p:nvPr/>
        </p:nvPicPr>
        <p:blipFill>
          <a:blip r:embed="rId6" cstate="print"/>
          <a:srcRect/>
          <a:stretch>
            <a:fillRect/>
          </a:stretch>
        </p:blipFill>
        <p:spPr bwMode="auto">
          <a:xfrm>
            <a:off x="5257800" y="3048000"/>
            <a:ext cx="3614738" cy="3614738"/>
          </a:xfrm>
          <a:prstGeom prst="rect">
            <a:avLst/>
          </a:prstGeom>
          <a:noFill/>
          <a:ln w="9525">
            <a:noFill/>
            <a:miter lim="800000"/>
            <a:headEnd/>
            <a:tailEnd/>
          </a:ln>
        </p:spPr>
      </p:pic>
      <p:sp>
        <p:nvSpPr>
          <p:cNvPr id="5134" name="WordArt 14"/>
          <p:cNvSpPr>
            <a:spLocks noChangeArrowheads="1" noChangeShapeType="1" noTextEdit="1"/>
          </p:cNvSpPr>
          <p:nvPr/>
        </p:nvSpPr>
        <p:spPr bwMode="auto">
          <a:xfrm>
            <a:off x="4114800" y="228600"/>
            <a:ext cx="1266825" cy="623888"/>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US" sz="2400" kern="10">
                <a:ln w="9525">
                  <a:round/>
                  <a:headEnd/>
                  <a:tailEnd/>
                </a:ln>
                <a:gradFill rotWithShape="1">
                  <a:gsLst>
                    <a:gs pos="0">
                      <a:srgbClr val="707070"/>
                    </a:gs>
                    <a:gs pos="50000">
                      <a:srgbClr val="FFFFFF"/>
                    </a:gs>
                    <a:gs pos="100000">
                      <a:srgbClr val="707070"/>
                    </a:gs>
                  </a:gsLst>
                  <a:lin ang="2700000" scaled="1"/>
                </a:gradFill>
                <a:latin typeface="Comic Sans MS"/>
              </a:rPr>
              <a:t>Himalaya</a:t>
            </a:r>
          </a:p>
        </p:txBody>
      </p:sp>
      <p:sp>
        <p:nvSpPr>
          <p:cNvPr id="5135" name="Text Box 15"/>
          <p:cNvSpPr txBox="1">
            <a:spLocks noChangeArrowheads="1"/>
          </p:cNvSpPr>
          <p:nvPr/>
        </p:nvSpPr>
        <p:spPr bwMode="auto">
          <a:xfrm>
            <a:off x="7239000" y="381000"/>
            <a:ext cx="1905000" cy="427038"/>
          </a:xfrm>
          <a:prstGeom prst="rect">
            <a:avLst/>
          </a:prstGeom>
          <a:noFill/>
          <a:ln w="9525">
            <a:noFill/>
            <a:miter lim="800000"/>
            <a:headEnd/>
            <a:tailEnd/>
          </a:ln>
        </p:spPr>
        <p:txBody>
          <a:bodyPr>
            <a:spAutoFit/>
          </a:bodyPr>
          <a:lstStyle/>
          <a:p>
            <a:pPr>
              <a:spcBef>
                <a:spcPct val="50000"/>
              </a:spcBef>
            </a:pPr>
            <a:r>
              <a:rPr lang="en-US" b="1"/>
              <a:t>29, 035 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 calcmode="lin" valueType="num">
                                      <p:cBhvr>
                                        <p:cTn id="7" dur="1000" fill="hold"/>
                                        <p:tgtEl>
                                          <p:spTgt spid="5134"/>
                                        </p:tgtEl>
                                        <p:attrNameLst>
                                          <p:attrName>ppt_w</p:attrName>
                                        </p:attrNameLst>
                                      </p:cBhvr>
                                      <p:tavLst>
                                        <p:tav tm="0">
                                          <p:val>
                                            <p:strVal val="#ppt_w*0.70"/>
                                          </p:val>
                                        </p:tav>
                                        <p:tav tm="100000">
                                          <p:val>
                                            <p:strVal val="#ppt_w"/>
                                          </p:val>
                                        </p:tav>
                                      </p:tavLst>
                                    </p:anim>
                                    <p:anim calcmode="lin" valueType="num">
                                      <p:cBhvr>
                                        <p:cTn id="8" dur="1000" fill="hold"/>
                                        <p:tgtEl>
                                          <p:spTgt spid="5134"/>
                                        </p:tgtEl>
                                        <p:attrNameLst>
                                          <p:attrName>ppt_h</p:attrName>
                                        </p:attrNameLst>
                                      </p:cBhvr>
                                      <p:tavLst>
                                        <p:tav tm="0">
                                          <p:val>
                                            <p:strVal val="#ppt_h"/>
                                          </p:val>
                                        </p:tav>
                                        <p:tav tm="100000">
                                          <p:val>
                                            <p:strVal val="#ppt_h"/>
                                          </p:val>
                                        </p:tav>
                                      </p:tavLst>
                                    </p:anim>
                                    <p:animEffect transition="in" filter="fade">
                                      <p:cBhvr>
                                        <p:cTn id="9" dur="1000"/>
                                        <p:tgtEl>
                                          <p:spTgt spid="5134"/>
                                        </p:tgtEl>
                                      </p:cBhvr>
                                    </p:animEffect>
                                  </p:childTnLst>
                                  <p:subTnLst>
                                    <p:set>
                                      <p:cBhvr override="childStyle">
                                        <p:cTn dur="1" fill="hold" display="0" masterRel="sameClick" afterEffect="1">
                                          <p:stCondLst>
                                            <p:cond evt="end" delay="0">
                                              <p:tn val="5"/>
                                            </p:cond>
                                          </p:stCondLst>
                                        </p:cTn>
                                        <p:tgtEl>
                                          <p:spTgt spid="5134"/>
                                        </p:tgtEl>
                                        <p:attrNameLst>
                                          <p:attrName>style.visibility</p:attrName>
                                        </p:attrNameLst>
                                      </p:cBhvr>
                                      <p:to>
                                        <p:strVal val="hidden"/>
                                      </p:to>
                                    </p:set>
                                  </p:sub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p:cTn id="13" dur="1000" fill="hold"/>
                                        <p:tgtEl>
                                          <p:spTgt spid="5125"/>
                                        </p:tgtEl>
                                        <p:attrNameLst>
                                          <p:attrName>ppt_w</p:attrName>
                                        </p:attrNameLst>
                                      </p:cBhvr>
                                      <p:tavLst>
                                        <p:tav tm="0">
                                          <p:val>
                                            <p:strVal val="#ppt_w*0.70"/>
                                          </p:val>
                                        </p:tav>
                                        <p:tav tm="100000">
                                          <p:val>
                                            <p:strVal val="#ppt_w"/>
                                          </p:val>
                                        </p:tav>
                                      </p:tavLst>
                                    </p:anim>
                                    <p:anim calcmode="lin" valueType="num">
                                      <p:cBhvr>
                                        <p:cTn id="14" dur="1000" fill="hold"/>
                                        <p:tgtEl>
                                          <p:spTgt spid="5125"/>
                                        </p:tgtEl>
                                        <p:attrNameLst>
                                          <p:attrName>ppt_h</p:attrName>
                                        </p:attrNameLst>
                                      </p:cBhvr>
                                      <p:tavLst>
                                        <p:tav tm="0">
                                          <p:val>
                                            <p:strVal val="#ppt_h"/>
                                          </p:val>
                                        </p:tav>
                                        <p:tav tm="100000">
                                          <p:val>
                                            <p:strVal val="#ppt_h"/>
                                          </p:val>
                                        </p:tav>
                                      </p:tavLst>
                                    </p:anim>
                                    <p:animEffect transition="in" filter="fade">
                                      <p:cBhvr>
                                        <p:cTn id="15" dur="1000"/>
                                        <p:tgtEl>
                                          <p:spTgt spid="512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5131"/>
                                        </p:tgtEl>
                                        <p:attrNameLst>
                                          <p:attrName>style.visibility</p:attrName>
                                        </p:attrNameLst>
                                      </p:cBhvr>
                                      <p:to>
                                        <p:strVal val="visible"/>
                                      </p:to>
                                    </p:set>
                                    <p:anim calcmode="lin" valueType="num">
                                      <p:cBhvr>
                                        <p:cTn id="19" dur="1000" fill="hold"/>
                                        <p:tgtEl>
                                          <p:spTgt spid="5131"/>
                                        </p:tgtEl>
                                        <p:attrNameLst>
                                          <p:attrName>ppt_w</p:attrName>
                                        </p:attrNameLst>
                                      </p:cBhvr>
                                      <p:tavLst>
                                        <p:tav tm="0">
                                          <p:val>
                                            <p:strVal val="#ppt_w*0.70"/>
                                          </p:val>
                                        </p:tav>
                                        <p:tav tm="100000">
                                          <p:val>
                                            <p:strVal val="#ppt_w"/>
                                          </p:val>
                                        </p:tav>
                                      </p:tavLst>
                                    </p:anim>
                                    <p:anim calcmode="lin" valueType="num">
                                      <p:cBhvr>
                                        <p:cTn id="20" dur="1000" fill="hold"/>
                                        <p:tgtEl>
                                          <p:spTgt spid="5131"/>
                                        </p:tgtEl>
                                        <p:attrNameLst>
                                          <p:attrName>ppt_h</p:attrName>
                                        </p:attrNameLst>
                                      </p:cBhvr>
                                      <p:tavLst>
                                        <p:tav tm="0">
                                          <p:val>
                                            <p:strVal val="#ppt_h"/>
                                          </p:val>
                                        </p:tav>
                                        <p:tav tm="100000">
                                          <p:val>
                                            <p:strVal val="#ppt_h"/>
                                          </p:val>
                                        </p:tav>
                                      </p:tavLst>
                                    </p:anim>
                                    <p:animEffect transition="in" filter="fade">
                                      <p:cBhvr>
                                        <p:cTn id="21" dur="1000"/>
                                        <p:tgtEl>
                                          <p:spTgt spid="513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135"/>
                                        </p:tgtEl>
                                        <p:attrNameLst>
                                          <p:attrName>style.visibility</p:attrName>
                                        </p:attrNameLst>
                                      </p:cBhvr>
                                      <p:to>
                                        <p:strVal val="visible"/>
                                      </p:to>
                                    </p:set>
                                    <p:anim calcmode="lin" valueType="num">
                                      <p:cBhvr>
                                        <p:cTn id="26" dur="1000" fill="hold"/>
                                        <p:tgtEl>
                                          <p:spTgt spid="5135"/>
                                        </p:tgtEl>
                                        <p:attrNameLst>
                                          <p:attrName>ppt_w</p:attrName>
                                        </p:attrNameLst>
                                      </p:cBhvr>
                                      <p:tavLst>
                                        <p:tav tm="0">
                                          <p:val>
                                            <p:strVal val="#ppt_w*0.70"/>
                                          </p:val>
                                        </p:tav>
                                        <p:tav tm="100000">
                                          <p:val>
                                            <p:strVal val="#ppt_w"/>
                                          </p:val>
                                        </p:tav>
                                      </p:tavLst>
                                    </p:anim>
                                    <p:anim calcmode="lin" valueType="num">
                                      <p:cBhvr>
                                        <p:cTn id="27" dur="1000" fill="hold"/>
                                        <p:tgtEl>
                                          <p:spTgt spid="5135"/>
                                        </p:tgtEl>
                                        <p:attrNameLst>
                                          <p:attrName>ppt_h</p:attrName>
                                        </p:attrNameLst>
                                      </p:cBhvr>
                                      <p:tavLst>
                                        <p:tav tm="0">
                                          <p:val>
                                            <p:strVal val="#ppt_h"/>
                                          </p:val>
                                        </p:tav>
                                        <p:tav tm="100000">
                                          <p:val>
                                            <p:strVal val="#ppt_h"/>
                                          </p:val>
                                        </p:tav>
                                      </p:tavLst>
                                    </p:anim>
                                    <p:animEffect transition="in" filter="fade">
                                      <p:cBhvr>
                                        <p:cTn id="28" dur="1000"/>
                                        <p:tgtEl>
                                          <p:spTgt spid="5135"/>
                                        </p:tgtEl>
                                      </p:cBhvr>
                                    </p:animEffect>
                                  </p:childTnLst>
                                </p:cTn>
                              </p:par>
                            </p:childTnLst>
                          </p:cTn>
                        </p:par>
                        <p:par>
                          <p:cTn id="29" fill="hold">
                            <p:stCondLst>
                              <p:cond delay="1000"/>
                            </p:stCondLst>
                            <p:childTnLst>
                              <p:par>
                                <p:cTn id="30" presetID="55" presetClass="entr" presetSubtype="0" fill="hold" nodeType="afterEffect">
                                  <p:stCondLst>
                                    <p:cond delay="0"/>
                                  </p:stCondLst>
                                  <p:childTnLst>
                                    <p:set>
                                      <p:cBhvr>
                                        <p:cTn id="31" dur="1" fill="hold">
                                          <p:stCondLst>
                                            <p:cond delay="0"/>
                                          </p:stCondLst>
                                        </p:cTn>
                                        <p:tgtEl>
                                          <p:spTgt spid="5129"/>
                                        </p:tgtEl>
                                        <p:attrNameLst>
                                          <p:attrName>style.visibility</p:attrName>
                                        </p:attrNameLst>
                                      </p:cBhvr>
                                      <p:to>
                                        <p:strVal val="visible"/>
                                      </p:to>
                                    </p:set>
                                    <p:anim calcmode="lin" valueType="num">
                                      <p:cBhvr>
                                        <p:cTn id="32" dur="1000" fill="hold"/>
                                        <p:tgtEl>
                                          <p:spTgt spid="5129"/>
                                        </p:tgtEl>
                                        <p:attrNameLst>
                                          <p:attrName>ppt_w</p:attrName>
                                        </p:attrNameLst>
                                      </p:cBhvr>
                                      <p:tavLst>
                                        <p:tav tm="0">
                                          <p:val>
                                            <p:strVal val="#ppt_w*0.70"/>
                                          </p:val>
                                        </p:tav>
                                        <p:tav tm="100000">
                                          <p:val>
                                            <p:strVal val="#ppt_w"/>
                                          </p:val>
                                        </p:tav>
                                      </p:tavLst>
                                    </p:anim>
                                    <p:anim calcmode="lin" valueType="num">
                                      <p:cBhvr>
                                        <p:cTn id="33" dur="1000" fill="hold"/>
                                        <p:tgtEl>
                                          <p:spTgt spid="5129"/>
                                        </p:tgtEl>
                                        <p:attrNameLst>
                                          <p:attrName>ppt_h</p:attrName>
                                        </p:attrNameLst>
                                      </p:cBhvr>
                                      <p:tavLst>
                                        <p:tav tm="0">
                                          <p:val>
                                            <p:strVal val="#ppt_h"/>
                                          </p:val>
                                        </p:tav>
                                        <p:tav tm="100000">
                                          <p:val>
                                            <p:strVal val="#ppt_h"/>
                                          </p:val>
                                        </p:tav>
                                      </p:tavLst>
                                    </p:anim>
                                    <p:animEffect transition="in" filter="fade">
                                      <p:cBhvr>
                                        <p:cTn id="34" dur="1000"/>
                                        <p:tgtEl>
                                          <p:spTgt spid="5129"/>
                                        </p:tgtEl>
                                      </p:cBhvr>
                                    </p:animEffect>
                                  </p:childTnLst>
                                </p:cTn>
                              </p:par>
                            </p:childTnLst>
                          </p:cTn>
                        </p:par>
                        <p:par>
                          <p:cTn id="35" fill="hold">
                            <p:stCondLst>
                              <p:cond delay="2000"/>
                            </p:stCondLst>
                            <p:childTnLst>
                              <p:par>
                                <p:cTn id="36" presetID="55" presetClass="entr" presetSubtype="0" fill="hold" nodeType="afterEffect">
                                  <p:stCondLst>
                                    <p:cond delay="0"/>
                                  </p:stCondLst>
                                  <p:childTnLst>
                                    <p:set>
                                      <p:cBhvr>
                                        <p:cTn id="37" dur="1" fill="hold">
                                          <p:stCondLst>
                                            <p:cond delay="0"/>
                                          </p:stCondLst>
                                        </p:cTn>
                                        <p:tgtEl>
                                          <p:spTgt spid="5127"/>
                                        </p:tgtEl>
                                        <p:attrNameLst>
                                          <p:attrName>style.visibility</p:attrName>
                                        </p:attrNameLst>
                                      </p:cBhvr>
                                      <p:to>
                                        <p:strVal val="visible"/>
                                      </p:to>
                                    </p:set>
                                    <p:anim calcmode="lin" valueType="num">
                                      <p:cBhvr>
                                        <p:cTn id="38" dur="1000" fill="hold"/>
                                        <p:tgtEl>
                                          <p:spTgt spid="5127"/>
                                        </p:tgtEl>
                                        <p:attrNameLst>
                                          <p:attrName>ppt_w</p:attrName>
                                        </p:attrNameLst>
                                      </p:cBhvr>
                                      <p:tavLst>
                                        <p:tav tm="0">
                                          <p:val>
                                            <p:strVal val="#ppt_w*0.70"/>
                                          </p:val>
                                        </p:tav>
                                        <p:tav tm="100000">
                                          <p:val>
                                            <p:strVal val="#ppt_w"/>
                                          </p:val>
                                        </p:tav>
                                      </p:tavLst>
                                    </p:anim>
                                    <p:anim calcmode="lin" valueType="num">
                                      <p:cBhvr>
                                        <p:cTn id="39" dur="1000" fill="hold"/>
                                        <p:tgtEl>
                                          <p:spTgt spid="5127"/>
                                        </p:tgtEl>
                                        <p:attrNameLst>
                                          <p:attrName>ppt_h</p:attrName>
                                        </p:attrNameLst>
                                      </p:cBhvr>
                                      <p:tavLst>
                                        <p:tav tm="0">
                                          <p:val>
                                            <p:strVal val="#ppt_h"/>
                                          </p:val>
                                        </p:tav>
                                        <p:tav tm="100000">
                                          <p:val>
                                            <p:strVal val="#ppt_h"/>
                                          </p:val>
                                        </p:tav>
                                      </p:tavLst>
                                    </p:anim>
                                    <p:animEffect transition="in" filter="fade">
                                      <p:cBhvr>
                                        <p:cTn id="40" dur="1000"/>
                                        <p:tgtEl>
                                          <p:spTgt spid="5127"/>
                                        </p:tgtEl>
                                      </p:cBhvr>
                                    </p:animEffect>
                                  </p:childTnLst>
                                </p:cTn>
                              </p:par>
                            </p:childTnLst>
                          </p:cTn>
                        </p:par>
                        <p:par>
                          <p:cTn id="41" fill="hold">
                            <p:stCondLst>
                              <p:cond delay="3000"/>
                            </p:stCondLst>
                            <p:childTnLst>
                              <p:par>
                                <p:cTn id="42" presetID="55" presetClass="entr" presetSubtype="0" fill="hold" nodeType="afterEffect">
                                  <p:stCondLst>
                                    <p:cond delay="0"/>
                                  </p:stCondLst>
                                  <p:childTnLst>
                                    <p:set>
                                      <p:cBhvr>
                                        <p:cTn id="43" dur="1" fill="hold">
                                          <p:stCondLst>
                                            <p:cond delay="0"/>
                                          </p:stCondLst>
                                        </p:cTn>
                                        <p:tgtEl>
                                          <p:spTgt spid="5133"/>
                                        </p:tgtEl>
                                        <p:attrNameLst>
                                          <p:attrName>style.visibility</p:attrName>
                                        </p:attrNameLst>
                                      </p:cBhvr>
                                      <p:to>
                                        <p:strVal val="visible"/>
                                      </p:to>
                                    </p:set>
                                    <p:anim calcmode="lin" valueType="num">
                                      <p:cBhvr>
                                        <p:cTn id="44" dur="1000" fill="hold"/>
                                        <p:tgtEl>
                                          <p:spTgt spid="5133"/>
                                        </p:tgtEl>
                                        <p:attrNameLst>
                                          <p:attrName>ppt_w</p:attrName>
                                        </p:attrNameLst>
                                      </p:cBhvr>
                                      <p:tavLst>
                                        <p:tav tm="0">
                                          <p:val>
                                            <p:strVal val="#ppt_w*0.70"/>
                                          </p:val>
                                        </p:tav>
                                        <p:tav tm="100000">
                                          <p:val>
                                            <p:strVal val="#ppt_w"/>
                                          </p:val>
                                        </p:tav>
                                      </p:tavLst>
                                    </p:anim>
                                    <p:anim calcmode="lin" valueType="num">
                                      <p:cBhvr>
                                        <p:cTn id="45" dur="1000" fill="hold"/>
                                        <p:tgtEl>
                                          <p:spTgt spid="5133"/>
                                        </p:tgtEl>
                                        <p:attrNameLst>
                                          <p:attrName>ppt_h</p:attrName>
                                        </p:attrNameLst>
                                      </p:cBhvr>
                                      <p:tavLst>
                                        <p:tav tm="0">
                                          <p:val>
                                            <p:strVal val="#ppt_h"/>
                                          </p:val>
                                        </p:tav>
                                        <p:tav tm="100000">
                                          <p:val>
                                            <p:strVal val="#ppt_h"/>
                                          </p:val>
                                        </p:tav>
                                      </p:tavLst>
                                    </p:anim>
                                    <p:animEffect transition="in" filter="fade">
                                      <p:cBhvr>
                                        <p:cTn id="46" dur="1000"/>
                                        <p:tgtEl>
                                          <p:spTgt spid="5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animBg="1"/>
      <p:bldP spid="513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9876" name="Text Box 4"/>
          <p:cNvSpPr txBox="1">
            <a:spLocks noChangeArrowheads="1"/>
          </p:cNvSpPr>
          <p:nvPr/>
        </p:nvSpPr>
        <p:spPr bwMode="auto">
          <a:xfrm>
            <a:off x="228600" y="228600"/>
            <a:ext cx="2532063" cy="427038"/>
          </a:xfrm>
          <a:prstGeom prst="rect">
            <a:avLst/>
          </a:prstGeom>
          <a:noFill/>
          <a:ln w="9525">
            <a:noFill/>
            <a:miter lim="800000"/>
            <a:headEnd/>
            <a:tailEnd/>
          </a:ln>
        </p:spPr>
        <p:txBody>
          <a:bodyPr wrap="none">
            <a:spAutoFit/>
          </a:bodyPr>
          <a:lstStyle/>
          <a:p>
            <a:r>
              <a:rPr lang="en-US" b="1"/>
              <a:t>Gupta Structures</a:t>
            </a:r>
          </a:p>
        </p:txBody>
      </p:sp>
      <p:pic>
        <p:nvPicPr>
          <p:cNvPr id="79878" name="Picture 6" descr="42-17632600"/>
          <p:cNvPicPr>
            <a:picLocks noChangeAspect="1" noChangeArrowheads="1"/>
          </p:cNvPicPr>
          <p:nvPr/>
        </p:nvPicPr>
        <p:blipFill>
          <a:blip r:embed="rId3" cstate="print"/>
          <a:srcRect/>
          <a:stretch>
            <a:fillRect/>
          </a:stretch>
        </p:blipFill>
        <p:spPr bwMode="auto">
          <a:xfrm>
            <a:off x="304800" y="838200"/>
            <a:ext cx="3352800" cy="2336800"/>
          </a:xfrm>
          <a:prstGeom prst="rect">
            <a:avLst/>
          </a:prstGeom>
          <a:noFill/>
          <a:ln w="9525">
            <a:noFill/>
            <a:miter lim="800000"/>
            <a:headEnd/>
            <a:tailEnd/>
          </a:ln>
        </p:spPr>
      </p:pic>
      <p:pic>
        <p:nvPicPr>
          <p:cNvPr id="79880" name="Picture 8" descr="42-17275468"/>
          <p:cNvPicPr>
            <a:picLocks noChangeAspect="1" noChangeArrowheads="1"/>
          </p:cNvPicPr>
          <p:nvPr/>
        </p:nvPicPr>
        <p:blipFill>
          <a:blip r:embed="rId4" cstate="print"/>
          <a:srcRect/>
          <a:stretch>
            <a:fillRect/>
          </a:stretch>
        </p:blipFill>
        <p:spPr bwMode="auto">
          <a:xfrm>
            <a:off x="3733800" y="838200"/>
            <a:ext cx="3429000" cy="2314575"/>
          </a:xfrm>
          <a:prstGeom prst="rect">
            <a:avLst/>
          </a:prstGeom>
          <a:noFill/>
          <a:ln w="9525">
            <a:noFill/>
            <a:miter lim="800000"/>
            <a:headEnd/>
            <a:tailEnd/>
          </a:ln>
        </p:spPr>
      </p:pic>
      <p:pic>
        <p:nvPicPr>
          <p:cNvPr id="79882" name="Picture 10" descr="42-17631822"/>
          <p:cNvPicPr>
            <a:picLocks noChangeAspect="1" noChangeArrowheads="1"/>
          </p:cNvPicPr>
          <p:nvPr/>
        </p:nvPicPr>
        <p:blipFill>
          <a:blip r:embed="rId5" cstate="print"/>
          <a:srcRect/>
          <a:stretch>
            <a:fillRect/>
          </a:stretch>
        </p:blipFill>
        <p:spPr bwMode="auto">
          <a:xfrm>
            <a:off x="7239000" y="685800"/>
            <a:ext cx="1651000" cy="2438400"/>
          </a:xfrm>
          <a:prstGeom prst="rect">
            <a:avLst/>
          </a:prstGeom>
          <a:noFill/>
          <a:ln w="9525">
            <a:noFill/>
            <a:miter lim="800000"/>
            <a:headEnd/>
            <a:tailEnd/>
          </a:ln>
        </p:spPr>
      </p:pic>
      <p:pic>
        <p:nvPicPr>
          <p:cNvPr id="79884" name="Picture 12" descr="im"/>
          <p:cNvPicPr>
            <a:picLocks noChangeAspect="1" noChangeArrowheads="1"/>
          </p:cNvPicPr>
          <p:nvPr/>
        </p:nvPicPr>
        <p:blipFill>
          <a:blip r:embed="rId6" cstate="print"/>
          <a:srcRect/>
          <a:stretch>
            <a:fillRect/>
          </a:stretch>
        </p:blipFill>
        <p:spPr bwMode="auto">
          <a:xfrm>
            <a:off x="381000" y="3429000"/>
            <a:ext cx="2381250" cy="2857500"/>
          </a:xfrm>
          <a:prstGeom prst="rect">
            <a:avLst/>
          </a:prstGeom>
          <a:noFill/>
          <a:ln w="9525">
            <a:noFill/>
            <a:miter lim="800000"/>
            <a:headEnd/>
            <a:tailEnd/>
          </a:ln>
        </p:spPr>
      </p:pic>
      <p:pic>
        <p:nvPicPr>
          <p:cNvPr id="79886" name="Picture 14" descr="h2_1991">
            <a:hlinkClick r:id="rId7"/>
          </p:cNvPr>
          <p:cNvPicPr>
            <a:picLocks noChangeAspect="1" noChangeArrowheads="1"/>
          </p:cNvPicPr>
          <p:nvPr/>
        </p:nvPicPr>
        <p:blipFill>
          <a:blip r:embed="rId8" cstate="print"/>
          <a:srcRect/>
          <a:stretch>
            <a:fillRect/>
          </a:stretch>
        </p:blipFill>
        <p:spPr bwMode="auto">
          <a:xfrm>
            <a:off x="2971800" y="3505200"/>
            <a:ext cx="2252663" cy="2838450"/>
          </a:xfrm>
          <a:prstGeom prst="rect">
            <a:avLst/>
          </a:prstGeom>
          <a:noFill/>
          <a:ln w="9525">
            <a:noFill/>
            <a:miter lim="800000"/>
            <a:headEnd/>
            <a:tailEnd/>
          </a:ln>
        </p:spPr>
      </p:pic>
      <p:pic>
        <p:nvPicPr>
          <p:cNvPr id="79888" name="Picture 16" descr="hb_1985"/>
          <p:cNvPicPr>
            <a:picLocks noChangeAspect="1" noChangeArrowheads="1"/>
          </p:cNvPicPr>
          <p:nvPr/>
        </p:nvPicPr>
        <p:blipFill>
          <a:blip r:embed="rId9" cstate="print">
            <a:clrChange>
              <a:clrFrom>
                <a:srgbClr val="10142F"/>
              </a:clrFrom>
              <a:clrTo>
                <a:srgbClr val="10142F">
                  <a:alpha val="0"/>
                </a:srgbClr>
              </a:clrTo>
            </a:clrChange>
          </a:blip>
          <a:srcRect/>
          <a:stretch>
            <a:fillRect/>
          </a:stretch>
        </p:blipFill>
        <p:spPr bwMode="auto">
          <a:xfrm>
            <a:off x="5334000" y="3505200"/>
            <a:ext cx="3629025" cy="3081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1000" fill="hold"/>
                                        <p:tgtEl>
                                          <p:spTgt spid="79876"/>
                                        </p:tgtEl>
                                        <p:attrNameLst>
                                          <p:attrName>ppt_w</p:attrName>
                                        </p:attrNameLst>
                                      </p:cBhvr>
                                      <p:tavLst>
                                        <p:tav tm="0">
                                          <p:val>
                                            <p:strVal val="#ppt_w*0.70"/>
                                          </p:val>
                                        </p:tav>
                                        <p:tav tm="100000">
                                          <p:val>
                                            <p:strVal val="#ppt_w"/>
                                          </p:val>
                                        </p:tav>
                                      </p:tavLst>
                                    </p:anim>
                                    <p:anim calcmode="lin" valueType="num">
                                      <p:cBhvr>
                                        <p:cTn id="8" dur="1000" fill="hold"/>
                                        <p:tgtEl>
                                          <p:spTgt spid="79876"/>
                                        </p:tgtEl>
                                        <p:attrNameLst>
                                          <p:attrName>ppt_h</p:attrName>
                                        </p:attrNameLst>
                                      </p:cBhvr>
                                      <p:tavLst>
                                        <p:tav tm="0">
                                          <p:val>
                                            <p:strVal val="#ppt_h"/>
                                          </p:val>
                                        </p:tav>
                                        <p:tav tm="100000">
                                          <p:val>
                                            <p:strVal val="#ppt_h"/>
                                          </p:val>
                                        </p:tav>
                                      </p:tavLst>
                                    </p:anim>
                                    <p:animEffect transition="in" filter="fade">
                                      <p:cBhvr>
                                        <p:cTn id="9" dur="1000"/>
                                        <p:tgtEl>
                                          <p:spTgt spid="7987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9878"/>
                                        </p:tgtEl>
                                        <p:attrNameLst>
                                          <p:attrName>style.visibility</p:attrName>
                                        </p:attrNameLst>
                                      </p:cBhvr>
                                      <p:to>
                                        <p:strVal val="visible"/>
                                      </p:to>
                                    </p:set>
                                    <p:anim calcmode="lin" valueType="num">
                                      <p:cBhvr>
                                        <p:cTn id="13" dur="1000" fill="hold"/>
                                        <p:tgtEl>
                                          <p:spTgt spid="79878"/>
                                        </p:tgtEl>
                                        <p:attrNameLst>
                                          <p:attrName>ppt_w</p:attrName>
                                        </p:attrNameLst>
                                      </p:cBhvr>
                                      <p:tavLst>
                                        <p:tav tm="0">
                                          <p:val>
                                            <p:strVal val="#ppt_w*0.70"/>
                                          </p:val>
                                        </p:tav>
                                        <p:tav tm="100000">
                                          <p:val>
                                            <p:strVal val="#ppt_w"/>
                                          </p:val>
                                        </p:tav>
                                      </p:tavLst>
                                    </p:anim>
                                    <p:anim calcmode="lin" valueType="num">
                                      <p:cBhvr>
                                        <p:cTn id="14" dur="1000" fill="hold"/>
                                        <p:tgtEl>
                                          <p:spTgt spid="79878"/>
                                        </p:tgtEl>
                                        <p:attrNameLst>
                                          <p:attrName>ppt_h</p:attrName>
                                        </p:attrNameLst>
                                      </p:cBhvr>
                                      <p:tavLst>
                                        <p:tav tm="0">
                                          <p:val>
                                            <p:strVal val="#ppt_h"/>
                                          </p:val>
                                        </p:tav>
                                        <p:tav tm="100000">
                                          <p:val>
                                            <p:strVal val="#ppt_h"/>
                                          </p:val>
                                        </p:tav>
                                      </p:tavLst>
                                    </p:anim>
                                    <p:animEffect transition="in" filter="fade">
                                      <p:cBhvr>
                                        <p:cTn id="15" dur="1000"/>
                                        <p:tgtEl>
                                          <p:spTgt spid="79878"/>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9880"/>
                                        </p:tgtEl>
                                        <p:attrNameLst>
                                          <p:attrName>style.visibility</p:attrName>
                                        </p:attrNameLst>
                                      </p:cBhvr>
                                      <p:to>
                                        <p:strVal val="visible"/>
                                      </p:to>
                                    </p:set>
                                    <p:anim calcmode="lin" valueType="num">
                                      <p:cBhvr>
                                        <p:cTn id="19" dur="1000" fill="hold"/>
                                        <p:tgtEl>
                                          <p:spTgt spid="79880"/>
                                        </p:tgtEl>
                                        <p:attrNameLst>
                                          <p:attrName>ppt_w</p:attrName>
                                        </p:attrNameLst>
                                      </p:cBhvr>
                                      <p:tavLst>
                                        <p:tav tm="0">
                                          <p:val>
                                            <p:strVal val="#ppt_w*0.70"/>
                                          </p:val>
                                        </p:tav>
                                        <p:tav tm="100000">
                                          <p:val>
                                            <p:strVal val="#ppt_w"/>
                                          </p:val>
                                        </p:tav>
                                      </p:tavLst>
                                    </p:anim>
                                    <p:anim calcmode="lin" valueType="num">
                                      <p:cBhvr>
                                        <p:cTn id="20" dur="1000" fill="hold"/>
                                        <p:tgtEl>
                                          <p:spTgt spid="79880"/>
                                        </p:tgtEl>
                                        <p:attrNameLst>
                                          <p:attrName>ppt_h</p:attrName>
                                        </p:attrNameLst>
                                      </p:cBhvr>
                                      <p:tavLst>
                                        <p:tav tm="0">
                                          <p:val>
                                            <p:strVal val="#ppt_h"/>
                                          </p:val>
                                        </p:tav>
                                        <p:tav tm="100000">
                                          <p:val>
                                            <p:strVal val="#ppt_h"/>
                                          </p:val>
                                        </p:tav>
                                      </p:tavLst>
                                    </p:anim>
                                    <p:animEffect transition="in" filter="fade">
                                      <p:cBhvr>
                                        <p:cTn id="21" dur="1000"/>
                                        <p:tgtEl>
                                          <p:spTgt spid="79880"/>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79882"/>
                                        </p:tgtEl>
                                        <p:attrNameLst>
                                          <p:attrName>style.visibility</p:attrName>
                                        </p:attrNameLst>
                                      </p:cBhvr>
                                      <p:to>
                                        <p:strVal val="visible"/>
                                      </p:to>
                                    </p:set>
                                    <p:anim calcmode="lin" valueType="num">
                                      <p:cBhvr>
                                        <p:cTn id="25" dur="1000" fill="hold"/>
                                        <p:tgtEl>
                                          <p:spTgt spid="79882"/>
                                        </p:tgtEl>
                                        <p:attrNameLst>
                                          <p:attrName>ppt_w</p:attrName>
                                        </p:attrNameLst>
                                      </p:cBhvr>
                                      <p:tavLst>
                                        <p:tav tm="0">
                                          <p:val>
                                            <p:strVal val="#ppt_w*0.70"/>
                                          </p:val>
                                        </p:tav>
                                        <p:tav tm="100000">
                                          <p:val>
                                            <p:strVal val="#ppt_w"/>
                                          </p:val>
                                        </p:tav>
                                      </p:tavLst>
                                    </p:anim>
                                    <p:anim calcmode="lin" valueType="num">
                                      <p:cBhvr>
                                        <p:cTn id="26" dur="1000" fill="hold"/>
                                        <p:tgtEl>
                                          <p:spTgt spid="79882"/>
                                        </p:tgtEl>
                                        <p:attrNameLst>
                                          <p:attrName>ppt_h</p:attrName>
                                        </p:attrNameLst>
                                      </p:cBhvr>
                                      <p:tavLst>
                                        <p:tav tm="0">
                                          <p:val>
                                            <p:strVal val="#ppt_h"/>
                                          </p:val>
                                        </p:tav>
                                        <p:tav tm="100000">
                                          <p:val>
                                            <p:strVal val="#ppt_h"/>
                                          </p:val>
                                        </p:tav>
                                      </p:tavLst>
                                    </p:anim>
                                    <p:animEffect transition="in" filter="fade">
                                      <p:cBhvr>
                                        <p:cTn id="27" dur="1000"/>
                                        <p:tgtEl>
                                          <p:spTgt spid="79882"/>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79884"/>
                                        </p:tgtEl>
                                        <p:attrNameLst>
                                          <p:attrName>style.visibility</p:attrName>
                                        </p:attrNameLst>
                                      </p:cBhvr>
                                      <p:to>
                                        <p:strVal val="visible"/>
                                      </p:to>
                                    </p:set>
                                    <p:anim calcmode="lin" valueType="num">
                                      <p:cBhvr>
                                        <p:cTn id="31" dur="1000" fill="hold"/>
                                        <p:tgtEl>
                                          <p:spTgt spid="79884"/>
                                        </p:tgtEl>
                                        <p:attrNameLst>
                                          <p:attrName>ppt_w</p:attrName>
                                        </p:attrNameLst>
                                      </p:cBhvr>
                                      <p:tavLst>
                                        <p:tav tm="0">
                                          <p:val>
                                            <p:strVal val="#ppt_w*0.70"/>
                                          </p:val>
                                        </p:tav>
                                        <p:tav tm="100000">
                                          <p:val>
                                            <p:strVal val="#ppt_w"/>
                                          </p:val>
                                        </p:tav>
                                      </p:tavLst>
                                    </p:anim>
                                    <p:anim calcmode="lin" valueType="num">
                                      <p:cBhvr>
                                        <p:cTn id="32" dur="1000" fill="hold"/>
                                        <p:tgtEl>
                                          <p:spTgt spid="79884"/>
                                        </p:tgtEl>
                                        <p:attrNameLst>
                                          <p:attrName>ppt_h</p:attrName>
                                        </p:attrNameLst>
                                      </p:cBhvr>
                                      <p:tavLst>
                                        <p:tav tm="0">
                                          <p:val>
                                            <p:strVal val="#ppt_h"/>
                                          </p:val>
                                        </p:tav>
                                        <p:tav tm="100000">
                                          <p:val>
                                            <p:strVal val="#ppt_h"/>
                                          </p:val>
                                        </p:tav>
                                      </p:tavLst>
                                    </p:anim>
                                    <p:animEffect transition="in" filter="fade">
                                      <p:cBhvr>
                                        <p:cTn id="33" dur="1000"/>
                                        <p:tgtEl>
                                          <p:spTgt spid="79884"/>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79886"/>
                                        </p:tgtEl>
                                        <p:attrNameLst>
                                          <p:attrName>style.visibility</p:attrName>
                                        </p:attrNameLst>
                                      </p:cBhvr>
                                      <p:to>
                                        <p:strVal val="visible"/>
                                      </p:to>
                                    </p:set>
                                    <p:anim calcmode="lin" valueType="num">
                                      <p:cBhvr>
                                        <p:cTn id="37" dur="1000" fill="hold"/>
                                        <p:tgtEl>
                                          <p:spTgt spid="79886"/>
                                        </p:tgtEl>
                                        <p:attrNameLst>
                                          <p:attrName>ppt_w</p:attrName>
                                        </p:attrNameLst>
                                      </p:cBhvr>
                                      <p:tavLst>
                                        <p:tav tm="0">
                                          <p:val>
                                            <p:strVal val="#ppt_w*0.70"/>
                                          </p:val>
                                        </p:tav>
                                        <p:tav tm="100000">
                                          <p:val>
                                            <p:strVal val="#ppt_w"/>
                                          </p:val>
                                        </p:tav>
                                      </p:tavLst>
                                    </p:anim>
                                    <p:anim calcmode="lin" valueType="num">
                                      <p:cBhvr>
                                        <p:cTn id="38" dur="1000" fill="hold"/>
                                        <p:tgtEl>
                                          <p:spTgt spid="79886"/>
                                        </p:tgtEl>
                                        <p:attrNameLst>
                                          <p:attrName>ppt_h</p:attrName>
                                        </p:attrNameLst>
                                      </p:cBhvr>
                                      <p:tavLst>
                                        <p:tav tm="0">
                                          <p:val>
                                            <p:strVal val="#ppt_h"/>
                                          </p:val>
                                        </p:tav>
                                        <p:tav tm="100000">
                                          <p:val>
                                            <p:strVal val="#ppt_h"/>
                                          </p:val>
                                        </p:tav>
                                      </p:tavLst>
                                    </p:anim>
                                    <p:animEffect transition="in" filter="fade">
                                      <p:cBhvr>
                                        <p:cTn id="39" dur="1000"/>
                                        <p:tgtEl>
                                          <p:spTgt spid="79886"/>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79888"/>
                                        </p:tgtEl>
                                        <p:attrNameLst>
                                          <p:attrName>style.visibility</p:attrName>
                                        </p:attrNameLst>
                                      </p:cBhvr>
                                      <p:to>
                                        <p:strVal val="visible"/>
                                      </p:to>
                                    </p:set>
                                    <p:anim calcmode="lin" valueType="num">
                                      <p:cBhvr>
                                        <p:cTn id="43" dur="1000" fill="hold"/>
                                        <p:tgtEl>
                                          <p:spTgt spid="79888"/>
                                        </p:tgtEl>
                                        <p:attrNameLst>
                                          <p:attrName>ppt_w</p:attrName>
                                        </p:attrNameLst>
                                      </p:cBhvr>
                                      <p:tavLst>
                                        <p:tav tm="0">
                                          <p:val>
                                            <p:strVal val="#ppt_w*0.70"/>
                                          </p:val>
                                        </p:tav>
                                        <p:tav tm="100000">
                                          <p:val>
                                            <p:strVal val="#ppt_w"/>
                                          </p:val>
                                        </p:tav>
                                      </p:tavLst>
                                    </p:anim>
                                    <p:anim calcmode="lin" valueType="num">
                                      <p:cBhvr>
                                        <p:cTn id="44" dur="1000" fill="hold"/>
                                        <p:tgtEl>
                                          <p:spTgt spid="79888"/>
                                        </p:tgtEl>
                                        <p:attrNameLst>
                                          <p:attrName>ppt_h</p:attrName>
                                        </p:attrNameLst>
                                      </p:cBhvr>
                                      <p:tavLst>
                                        <p:tav tm="0">
                                          <p:val>
                                            <p:strVal val="#ppt_h"/>
                                          </p:val>
                                        </p:tav>
                                        <p:tav tm="100000">
                                          <p:val>
                                            <p:strVal val="#ppt_h"/>
                                          </p:val>
                                        </p:tav>
                                      </p:tavLst>
                                    </p:anim>
                                    <p:animEffect transition="in" filter="fade">
                                      <p:cBhvr>
                                        <p:cTn id="45" dur="1000"/>
                                        <p:tgtEl>
                                          <p:spTgt spid="79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6149" name="Picture 5" descr="42-15192959"/>
          <p:cNvPicPr>
            <a:picLocks noChangeAspect="1" noChangeArrowheads="1"/>
          </p:cNvPicPr>
          <p:nvPr/>
        </p:nvPicPr>
        <p:blipFill>
          <a:blip r:embed="rId2" cstate="print"/>
          <a:srcRect/>
          <a:stretch>
            <a:fillRect/>
          </a:stretch>
        </p:blipFill>
        <p:spPr bwMode="auto">
          <a:xfrm>
            <a:off x="152400" y="228600"/>
            <a:ext cx="4495800" cy="2992438"/>
          </a:xfrm>
          <a:prstGeom prst="rect">
            <a:avLst/>
          </a:prstGeom>
          <a:noFill/>
          <a:ln w="9525">
            <a:noFill/>
            <a:miter lim="800000"/>
            <a:headEnd/>
            <a:tailEnd/>
          </a:ln>
        </p:spPr>
      </p:pic>
      <p:pic>
        <p:nvPicPr>
          <p:cNvPr id="6151" name="Picture 7" descr="42-15887445"/>
          <p:cNvPicPr>
            <a:picLocks noChangeAspect="1" noChangeArrowheads="1"/>
          </p:cNvPicPr>
          <p:nvPr/>
        </p:nvPicPr>
        <p:blipFill>
          <a:blip r:embed="rId3" cstate="print"/>
          <a:srcRect/>
          <a:stretch>
            <a:fillRect/>
          </a:stretch>
        </p:blipFill>
        <p:spPr bwMode="auto">
          <a:xfrm>
            <a:off x="152400" y="3429000"/>
            <a:ext cx="4495800" cy="3006725"/>
          </a:xfrm>
          <a:prstGeom prst="rect">
            <a:avLst/>
          </a:prstGeom>
          <a:noFill/>
          <a:ln w="9525">
            <a:noFill/>
            <a:miter lim="800000"/>
            <a:headEnd/>
            <a:tailEnd/>
          </a:ln>
        </p:spPr>
      </p:pic>
      <p:pic>
        <p:nvPicPr>
          <p:cNvPr id="6153" name="Picture 9" descr="On the Road to Khyber Pass">
            <a:hlinkClick r:id="rId4"/>
          </p:cNvPr>
          <p:cNvPicPr>
            <a:picLocks noChangeAspect="1" noChangeArrowheads="1"/>
          </p:cNvPicPr>
          <p:nvPr/>
        </p:nvPicPr>
        <p:blipFill>
          <a:blip r:embed="rId5" cstate="print"/>
          <a:srcRect/>
          <a:stretch>
            <a:fillRect/>
          </a:stretch>
        </p:blipFill>
        <p:spPr bwMode="auto">
          <a:xfrm>
            <a:off x="4800600" y="228600"/>
            <a:ext cx="4114800" cy="2947988"/>
          </a:xfrm>
          <a:prstGeom prst="rect">
            <a:avLst/>
          </a:prstGeom>
          <a:noFill/>
          <a:ln w="9525">
            <a:noFill/>
            <a:miter lim="800000"/>
            <a:headEnd/>
            <a:tailEnd/>
          </a:ln>
        </p:spPr>
      </p:pic>
      <p:pic>
        <p:nvPicPr>
          <p:cNvPr id="6155" name="Picture 11" descr="r?t=a&amp;d=us&amp;s=a&amp;c=p&amp;ti=1&amp;ai=30751&amp;l=dir&amp;o=333&amp;sv=0a300528&amp;ip=4842e8c3&amp;u=http%3A%2F%2Fwww"/>
          <p:cNvPicPr>
            <a:picLocks noChangeAspect="1" noChangeArrowheads="1"/>
          </p:cNvPicPr>
          <p:nvPr/>
        </p:nvPicPr>
        <p:blipFill>
          <a:blip r:embed="rId6" cstate="print"/>
          <a:srcRect b="2338"/>
          <a:stretch>
            <a:fillRect/>
          </a:stretch>
        </p:blipFill>
        <p:spPr bwMode="auto">
          <a:xfrm>
            <a:off x="4800600" y="3276600"/>
            <a:ext cx="4076700" cy="3221038"/>
          </a:xfrm>
          <a:prstGeom prst="rect">
            <a:avLst/>
          </a:prstGeom>
          <a:noFill/>
          <a:ln w="9525">
            <a:noFill/>
            <a:miter lim="800000"/>
            <a:headEnd/>
            <a:tailEnd/>
          </a:ln>
        </p:spPr>
      </p:pic>
      <p:sp>
        <p:nvSpPr>
          <p:cNvPr id="6157" name="WordArt 13"/>
          <p:cNvSpPr>
            <a:spLocks noChangeArrowheads="1" noChangeShapeType="1" noTextEdit="1"/>
          </p:cNvSpPr>
          <p:nvPr/>
        </p:nvSpPr>
        <p:spPr bwMode="auto">
          <a:xfrm>
            <a:off x="6934200" y="442913"/>
            <a:ext cx="1733550" cy="623887"/>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US" sz="2400" kern="10">
                <a:ln w="9525">
                  <a:round/>
                  <a:headEnd/>
                  <a:tailEnd/>
                </a:ln>
                <a:gradFill rotWithShape="1">
                  <a:gsLst>
                    <a:gs pos="0">
                      <a:srgbClr val="707070"/>
                    </a:gs>
                    <a:gs pos="50000">
                      <a:srgbClr val="FFFFFF"/>
                    </a:gs>
                    <a:gs pos="100000">
                      <a:srgbClr val="707070"/>
                    </a:gs>
                  </a:gsLst>
                  <a:lin ang="2700000" scaled="1"/>
                </a:gradFill>
                <a:latin typeface="Comic Sans MS"/>
              </a:rPr>
              <a:t>Khyber Pass</a:t>
            </a:r>
          </a:p>
        </p:txBody>
      </p:sp>
      <p:sp>
        <p:nvSpPr>
          <p:cNvPr id="6158" name="WordArt 14"/>
          <p:cNvSpPr>
            <a:spLocks noChangeArrowheads="1" noChangeShapeType="1" noTextEdit="1"/>
          </p:cNvSpPr>
          <p:nvPr/>
        </p:nvSpPr>
        <p:spPr bwMode="auto">
          <a:xfrm>
            <a:off x="2667000" y="304800"/>
            <a:ext cx="1600200" cy="623888"/>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en-US" sz="2400" kern="10">
                <a:ln w="9525">
                  <a:round/>
                  <a:headEnd/>
                  <a:tailEnd/>
                </a:ln>
                <a:gradFill rotWithShape="1">
                  <a:gsLst>
                    <a:gs pos="0">
                      <a:srgbClr val="707070"/>
                    </a:gs>
                    <a:gs pos="50000">
                      <a:srgbClr val="FFFFFF"/>
                    </a:gs>
                    <a:gs pos="100000">
                      <a:srgbClr val="707070"/>
                    </a:gs>
                  </a:gsLst>
                  <a:lin ang="2700000" scaled="1"/>
                </a:gradFill>
                <a:latin typeface="Comic Sans MS"/>
              </a:rPr>
              <a:t>Hindu Kush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58"/>
                                        </p:tgtEl>
                                        <p:attrNameLst>
                                          <p:attrName>style.visibility</p:attrName>
                                        </p:attrNameLst>
                                      </p:cBhvr>
                                      <p:to>
                                        <p:strVal val="visible"/>
                                      </p:to>
                                    </p:set>
                                    <p:anim calcmode="lin" valueType="num">
                                      <p:cBhvr>
                                        <p:cTn id="7" dur="1000" fill="hold"/>
                                        <p:tgtEl>
                                          <p:spTgt spid="6158"/>
                                        </p:tgtEl>
                                        <p:attrNameLst>
                                          <p:attrName>ppt_w</p:attrName>
                                        </p:attrNameLst>
                                      </p:cBhvr>
                                      <p:tavLst>
                                        <p:tav tm="0">
                                          <p:val>
                                            <p:strVal val="#ppt_w*0.70"/>
                                          </p:val>
                                        </p:tav>
                                        <p:tav tm="100000">
                                          <p:val>
                                            <p:strVal val="#ppt_w"/>
                                          </p:val>
                                        </p:tav>
                                      </p:tavLst>
                                    </p:anim>
                                    <p:anim calcmode="lin" valueType="num">
                                      <p:cBhvr>
                                        <p:cTn id="8" dur="1000" fill="hold"/>
                                        <p:tgtEl>
                                          <p:spTgt spid="6158"/>
                                        </p:tgtEl>
                                        <p:attrNameLst>
                                          <p:attrName>ppt_h</p:attrName>
                                        </p:attrNameLst>
                                      </p:cBhvr>
                                      <p:tavLst>
                                        <p:tav tm="0">
                                          <p:val>
                                            <p:strVal val="#ppt_h"/>
                                          </p:val>
                                        </p:tav>
                                        <p:tav tm="100000">
                                          <p:val>
                                            <p:strVal val="#ppt_h"/>
                                          </p:val>
                                        </p:tav>
                                      </p:tavLst>
                                    </p:anim>
                                    <p:animEffect transition="in" filter="fade">
                                      <p:cBhvr>
                                        <p:cTn id="9" dur="1000"/>
                                        <p:tgtEl>
                                          <p:spTgt spid="615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p:cTn id="13" dur="1000" fill="hold"/>
                                        <p:tgtEl>
                                          <p:spTgt spid="6149"/>
                                        </p:tgtEl>
                                        <p:attrNameLst>
                                          <p:attrName>ppt_w</p:attrName>
                                        </p:attrNameLst>
                                      </p:cBhvr>
                                      <p:tavLst>
                                        <p:tav tm="0">
                                          <p:val>
                                            <p:strVal val="#ppt_w*0.70"/>
                                          </p:val>
                                        </p:tav>
                                        <p:tav tm="100000">
                                          <p:val>
                                            <p:strVal val="#ppt_w"/>
                                          </p:val>
                                        </p:tav>
                                      </p:tavLst>
                                    </p:anim>
                                    <p:anim calcmode="lin" valueType="num">
                                      <p:cBhvr>
                                        <p:cTn id="14" dur="1000" fill="hold"/>
                                        <p:tgtEl>
                                          <p:spTgt spid="6149"/>
                                        </p:tgtEl>
                                        <p:attrNameLst>
                                          <p:attrName>ppt_h</p:attrName>
                                        </p:attrNameLst>
                                      </p:cBhvr>
                                      <p:tavLst>
                                        <p:tav tm="0">
                                          <p:val>
                                            <p:strVal val="#ppt_h"/>
                                          </p:val>
                                        </p:tav>
                                        <p:tav tm="100000">
                                          <p:val>
                                            <p:strVal val="#ppt_h"/>
                                          </p:val>
                                        </p:tav>
                                      </p:tavLst>
                                    </p:anim>
                                    <p:animEffect transition="in" filter="fade">
                                      <p:cBhvr>
                                        <p:cTn id="15" dur="1000"/>
                                        <p:tgtEl>
                                          <p:spTgt spid="6149"/>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6151"/>
                                        </p:tgtEl>
                                        <p:attrNameLst>
                                          <p:attrName>style.visibility</p:attrName>
                                        </p:attrNameLst>
                                      </p:cBhvr>
                                      <p:to>
                                        <p:strVal val="visible"/>
                                      </p:to>
                                    </p:set>
                                    <p:anim calcmode="lin" valueType="num">
                                      <p:cBhvr>
                                        <p:cTn id="19" dur="1000" fill="hold"/>
                                        <p:tgtEl>
                                          <p:spTgt spid="6151"/>
                                        </p:tgtEl>
                                        <p:attrNameLst>
                                          <p:attrName>ppt_w</p:attrName>
                                        </p:attrNameLst>
                                      </p:cBhvr>
                                      <p:tavLst>
                                        <p:tav tm="0">
                                          <p:val>
                                            <p:strVal val="#ppt_w*0.70"/>
                                          </p:val>
                                        </p:tav>
                                        <p:tav tm="100000">
                                          <p:val>
                                            <p:strVal val="#ppt_w"/>
                                          </p:val>
                                        </p:tav>
                                      </p:tavLst>
                                    </p:anim>
                                    <p:anim calcmode="lin" valueType="num">
                                      <p:cBhvr>
                                        <p:cTn id="20" dur="1000" fill="hold"/>
                                        <p:tgtEl>
                                          <p:spTgt spid="6151"/>
                                        </p:tgtEl>
                                        <p:attrNameLst>
                                          <p:attrName>ppt_h</p:attrName>
                                        </p:attrNameLst>
                                      </p:cBhvr>
                                      <p:tavLst>
                                        <p:tav tm="0">
                                          <p:val>
                                            <p:strVal val="#ppt_h"/>
                                          </p:val>
                                        </p:tav>
                                        <p:tav tm="100000">
                                          <p:val>
                                            <p:strVal val="#ppt_h"/>
                                          </p:val>
                                        </p:tav>
                                      </p:tavLst>
                                    </p:anim>
                                    <p:animEffect transition="in" filter="fade">
                                      <p:cBhvr>
                                        <p:cTn id="21" dur="1000"/>
                                        <p:tgtEl>
                                          <p:spTgt spid="615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157"/>
                                        </p:tgtEl>
                                        <p:attrNameLst>
                                          <p:attrName>style.visibility</p:attrName>
                                        </p:attrNameLst>
                                      </p:cBhvr>
                                      <p:to>
                                        <p:strVal val="visible"/>
                                      </p:to>
                                    </p:set>
                                    <p:anim calcmode="lin" valueType="num">
                                      <p:cBhvr>
                                        <p:cTn id="26" dur="1000" fill="hold"/>
                                        <p:tgtEl>
                                          <p:spTgt spid="6157"/>
                                        </p:tgtEl>
                                        <p:attrNameLst>
                                          <p:attrName>ppt_w</p:attrName>
                                        </p:attrNameLst>
                                      </p:cBhvr>
                                      <p:tavLst>
                                        <p:tav tm="0">
                                          <p:val>
                                            <p:strVal val="#ppt_w*0.70"/>
                                          </p:val>
                                        </p:tav>
                                        <p:tav tm="100000">
                                          <p:val>
                                            <p:strVal val="#ppt_w"/>
                                          </p:val>
                                        </p:tav>
                                      </p:tavLst>
                                    </p:anim>
                                    <p:anim calcmode="lin" valueType="num">
                                      <p:cBhvr>
                                        <p:cTn id="27" dur="1000" fill="hold"/>
                                        <p:tgtEl>
                                          <p:spTgt spid="6157"/>
                                        </p:tgtEl>
                                        <p:attrNameLst>
                                          <p:attrName>ppt_h</p:attrName>
                                        </p:attrNameLst>
                                      </p:cBhvr>
                                      <p:tavLst>
                                        <p:tav tm="0">
                                          <p:val>
                                            <p:strVal val="#ppt_h"/>
                                          </p:val>
                                        </p:tav>
                                        <p:tav tm="100000">
                                          <p:val>
                                            <p:strVal val="#ppt_h"/>
                                          </p:val>
                                        </p:tav>
                                      </p:tavLst>
                                    </p:anim>
                                    <p:animEffect transition="in" filter="fade">
                                      <p:cBhvr>
                                        <p:cTn id="28" dur="1000"/>
                                        <p:tgtEl>
                                          <p:spTgt spid="6157"/>
                                        </p:tgtEl>
                                      </p:cBhvr>
                                    </p:animEffect>
                                  </p:childTnLst>
                                </p:cTn>
                              </p:par>
                            </p:childTnLst>
                          </p:cTn>
                        </p:par>
                        <p:par>
                          <p:cTn id="29" fill="hold">
                            <p:stCondLst>
                              <p:cond delay="1000"/>
                            </p:stCondLst>
                            <p:childTnLst>
                              <p:par>
                                <p:cTn id="30" presetID="55" presetClass="entr" presetSubtype="0" fill="hold" nodeType="afterEffect">
                                  <p:stCondLst>
                                    <p:cond delay="0"/>
                                  </p:stCondLst>
                                  <p:childTnLst>
                                    <p:set>
                                      <p:cBhvr>
                                        <p:cTn id="31" dur="1" fill="hold">
                                          <p:stCondLst>
                                            <p:cond delay="0"/>
                                          </p:stCondLst>
                                        </p:cTn>
                                        <p:tgtEl>
                                          <p:spTgt spid="6153"/>
                                        </p:tgtEl>
                                        <p:attrNameLst>
                                          <p:attrName>style.visibility</p:attrName>
                                        </p:attrNameLst>
                                      </p:cBhvr>
                                      <p:to>
                                        <p:strVal val="visible"/>
                                      </p:to>
                                    </p:set>
                                    <p:anim calcmode="lin" valueType="num">
                                      <p:cBhvr>
                                        <p:cTn id="32" dur="1000" fill="hold"/>
                                        <p:tgtEl>
                                          <p:spTgt spid="6153"/>
                                        </p:tgtEl>
                                        <p:attrNameLst>
                                          <p:attrName>ppt_w</p:attrName>
                                        </p:attrNameLst>
                                      </p:cBhvr>
                                      <p:tavLst>
                                        <p:tav tm="0">
                                          <p:val>
                                            <p:strVal val="#ppt_w*0.70"/>
                                          </p:val>
                                        </p:tav>
                                        <p:tav tm="100000">
                                          <p:val>
                                            <p:strVal val="#ppt_w"/>
                                          </p:val>
                                        </p:tav>
                                      </p:tavLst>
                                    </p:anim>
                                    <p:anim calcmode="lin" valueType="num">
                                      <p:cBhvr>
                                        <p:cTn id="33" dur="1000" fill="hold"/>
                                        <p:tgtEl>
                                          <p:spTgt spid="6153"/>
                                        </p:tgtEl>
                                        <p:attrNameLst>
                                          <p:attrName>ppt_h</p:attrName>
                                        </p:attrNameLst>
                                      </p:cBhvr>
                                      <p:tavLst>
                                        <p:tav tm="0">
                                          <p:val>
                                            <p:strVal val="#ppt_h"/>
                                          </p:val>
                                        </p:tav>
                                        <p:tav tm="100000">
                                          <p:val>
                                            <p:strVal val="#ppt_h"/>
                                          </p:val>
                                        </p:tav>
                                      </p:tavLst>
                                    </p:anim>
                                    <p:animEffect transition="in" filter="fade">
                                      <p:cBhvr>
                                        <p:cTn id="34" dur="1000"/>
                                        <p:tgtEl>
                                          <p:spTgt spid="6153"/>
                                        </p:tgtEl>
                                      </p:cBhvr>
                                    </p:animEffect>
                                  </p:childTnLst>
                                </p:cTn>
                              </p:par>
                            </p:childTnLst>
                          </p:cTn>
                        </p:par>
                        <p:par>
                          <p:cTn id="35" fill="hold">
                            <p:stCondLst>
                              <p:cond delay="2000"/>
                            </p:stCondLst>
                            <p:childTnLst>
                              <p:par>
                                <p:cTn id="36" presetID="55" presetClass="entr" presetSubtype="0" fill="hold" nodeType="afterEffect">
                                  <p:stCondLst>
                                    <p:cond delay="0"/>
                                  </p:stCondLst>
                                  <p:childTnLst>
                                    <p:set>
                                      <p:cBhvr>
                                        <p:cTn id="37" dur="1" fill="hold">
                                          <p:stCondLst>
                                            <p:cond delay="0"/>
                                          </p:stCondLst>
                                        </p:cTn>
                                        <p:tgtEl>
                                          <p:spTgt spid="6155"/>
                                        </p:tgtEl>
                                        <p:attrNameLst>
                                          <p:attrName>style.visibility</p:attrName>
                                        </p:attrNameLst>
                                      </p:cBhvr>
                                      <p:to>
                                        <p:strVal val="visible"/>
                                      </p:to>
                                    </p:set>
                                    <p:anim calcmode="lin" valueType="num">
                                      <p:cBhvr>
                                        <p:cTn id="38" dur="1000" fill="hold"/>
                                        <p:tgtEl>
                                          <p:spTgt spid="6155"/>
                                        </p:tgtEl>
                                        <p:attrNameLst>
                                          <p:attrName>ppt_w</p:attrName>
                                        </p:attrNameLst>
                                      </p:cBhvr>
                                      <p:tavLst>
                                        <p:tav tm="0">
                                          <p:val>
                                            <p:strVal val="#ppt_w*0.70"/>
                                          </p:val>
                                        </p:tav>
                                        <p:tav tm="100000">
                                          <p:val>
                                            <p:strVal val="#ppt_w"/>
                                          </p:val>
                                        </p:tav>
                                      </p:tavLst>
                                    </p:anim>
                                    <p:anim calcmode="lin" valueType="num">
                                      <p:cBhvr>
                                        <p:cTn id="39" dur="1000" fill="hold"/>
                                        <p:tgtEl>
                                          <p:spTgt spid="6155"/>
                                        </p:tgtEl>
                                        <p:attrNameLst>
                                          <p:attrName>ppt_h</p:attrName>
                                        </p:attrNameLst>
                                      </p:cBhvr>
                                      <p:tavLst>
                                        <p:tav tm="0">
                                          <p:val>
                                            <p:strVal val="#ppt_h"/>
                                          </p:val>
                                        </p:tav>
                                        <p:tav tm="100000">
                                          <p:val>
                                            <p:strVal val="#ppt_h"/>
                                          </p:val>
                                        </p:tav>
                                      </p:tavLst>
                                    </p:anim>
                                    <p:animEffect transition="in" filter="fade">
                                      <p:cBhvr>
                                        <p:cTn id="40" dur="10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animBg="1"/>
      <p:bldP spid="61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l="19342" t="2264" r="2155" b="4918"/>
          <a:stretch>
            <a:fillRect/>
          </a:stretch>
        </p:blipFill>
        <p:spPr bwMode="auto">
          <a:xfrm>
            <a:off x="76200" y="304800"/>
            <a:ext cx="6324600" cy="5986463"/>
          </a:xfrm>
          <a:prstGeom prst="rect">
            <a:avLst/>
          </a:prstGeom>
          <a:noFill/>
          <a:ln w="12700">
            <a:solidFill>
              <a:srgbClr val="000000"/>
            </a:solidFill>
            <a:miter lim="800000"/>
            <a:headEnd/>
            <a:tailEnd/>
          </a:ln>
        </p:spPr>
      </p:pic>
      <p:sp>
        <p:nvSpPr>
          <p:cNvPr id="7173" name="Rectangle 5"/>
          <p:cNvSpPr>
            <a:spLocks noChangeArrowheads="1"/>
          </p:cNvSpPr>
          <p:nvPr/>
        </p:nvSpPr>
        <p:spPr bwMode="auto">
          <a:xfrm>
            <a:off x="6400800" y="127000"/>
            <a:ext cx="2743200" cy="6578600"/>
          </a:xfrm>
          <a:prstGeom prst="rect">
            <a:avLst/>
          </a:prstGeom>
          <a:noFill/>
          <a:ln w="9525">
            <a:noFill/>
            <a:miter lim="800000"/>
            <a:headEnd/>
            <a:tailEnd/>
          </a:ln>
        </p:spPr>
        <p:txBody>
          <a:bodyPr anchor="ctr">
            <a:spAutoFit/>
          </a:bodyPr>
          <a:lstStyle/>
          <a:p>
            <a:r>
              <a:rPr lang="en-US" b="1"/>
              <a:t>Ganges River</a:t>
            </a:r>
          </a:p>
          <a:p>
            <a:r>
              <a:rPr lang="en-US" u="sng"/>
              <a:t>Most sacred river</a:t>
            </a:r>
            <a:r>
              <a:rPr lang="en-US"/>
              <a:t> of India.</a:t>
            </a:r>
          </a:p>
          <a:p>
            <a:endParaRPr lang="en-US" sz="1000"/>
          </a:p>
          <a:p>
            <a:r>
              <a:rPr lang="en-US" b="1"/>
              <a:t>Indus River</a:t>
            </a:r>
          </a:p>
          <a:p>
            <a:r>
              <a:rPr lang="en-US" u="sng"/>
              <a:t>Site of the first Indian Civilization</a:t>
            </a:r>
          </a:p>
          <a:p>
            <a:endParaRPr lang="en-US" sz="1000"/>
          </a:p>
          <a:p>
            <a:r>
              <a:rPr lang="en-US" b="1"/>
              <a:t>Deccan Plateau</a:t>
            </a:r>
          </a:p>
          <a:p>
            <a:r>
              <a:rPr lang="en-US" u="sng"/>
              <a:t>Triangular region in central India</a:t>
            </a:r>
            <a:r>
              <a:rPr lang="en-US"/>
              <a:t> between E. and W. Ghats.</a:t>
            </a:r>
          </a:p>
          <a:p>
            <a:r>
              <a:rPr lang="en-US"/>
              <a:t>Is very </a:t>
            </a:r>
            <a:r>
              <a:rPr lang="en-US" u="sng"/>
              <a:t>arid</a:t>
            </a:r>
            <a:r>
              <a:rPr lang="en-US"/>
              <a:t>.</a:t>
            </a:r>
          </a:p>
          <a:p>
            <a:endParaRPr lang="en-US" sz="1000"/>
          </a:p>
          <a:p>
            <a:r>
              <a:rPr lang="en-US" b="1"/>
              <a:t>Eastern and Western Ghats</a:t>
            </a:r>
          </a:p>
          <a:p>
            <a:r>
              <a:rPr lang="en-US"/>
              <a:t>Mountains </a:t>
            </a:r>
            <a:r>
              <a:rPr lang="en-US" u="sng"/>
              <a:t>frame the Deccan, have fertile coastal plains</a:t>
            </a:r>
          </a:p>
        </p:txBody>
      </p:sp>
      <p:sp>
        <p:nvSpPr>
          <p:cNvPr id="7174" name="WordArt 6"/>
          <p:cNvSpPr>
            <a:spLocks noChangeArrowheads="1" noChangeShapeType="1" noTextEdit="1"/>
          </p:cNvSpPr>
          <p:nvPr/>
        </p:nvSpPr>
        <p:spPr bwMode="auto">
          <a:xfrm rot="3695317">
            <a:off x="3561556" y="2540794"/>
            <a:ext cx="808038" cy="908050"/>
          </a:xfrm>
          <a:prstGeom prst="rect">
            <a:avLst/>
          </a:prstGeom>
        </p:spPr>
        <p:txBody>
          <a:bodyPr wrap="none" fromWordArt="1">
            <a:prstTxWarp prst="textSlantUp">
              <a:avLst>
                <a:gd name="adj" fmla="val 55556"/>
              </a:avLst>
            </a:prstTxWarp>
          </a:bodyPr>
          <a:lstStyle/>
          <a:p>
            <a:pPr algn="ctr"/>
            <a:r>
              <a:rPr lang="en-US" sz="1800" kern="10">
                <a:ln w="9525">
                  <a:solidFill>
                    <a:srgbClr val="000000"/>
                  </a:solidFill>
                  <a:round/>
                  <a:headEnd/>
                  <a:tailEnd/>
                </a:ln>
                <a:solidFill>
                  <a:srgbClr val="000000"/>
                </a:solidFill>
                <a:latin typeface="Comic Sans MS"/>
              </a:rPr>
              <a:t>Ganges</a:t>
            </a:r>
          </a:p>
        </p:txBody>
      </p:sp>
      <p:sp>
        <p:nvSpPr>
          <p:cNvPr id="7175" name="WordArt 7"/>
          <p:cNvSpPr>
            <a:spLocks noChangeArrowheads="1" noChangeShapeType="1" noTextEdit="1"/>
          </p:cNvSpPr>
          <p:nvPr/>
        </p:nvSpPr>
        <p:spPr bwMode="auto">
          <a:xfrm rot="-1486509">
            <a:off x="2362200" y="2133600"/>
            <a:ext cx="6858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Comic Sans MS"/>
              </a:rPr>
              <a:t>Indus</a:t>
            </a:r>
          </a:p>
        </p:txBody>
      </p:sp>
      <p:sp>
        <p:nvSpPr>
          <p:cNvPr id="7176" name="AutoShape 8"/>
          <p:cNvSpPr>
            <a:spLocks noChangeArrowheads="1"/>
          </p:cNvSpPr>
          <p:nvPr/>
        </p:nvSpPr>
        <p:spPr bwMode="auto">
          <a:xfrm rot="10653812">
            <a:off x="3127375" y="3430588"/>
            <a:ext cx="1217613" cy="1139825"/>
          </a:xfrm>
          <a:prstGeom prst="triangle">
            <a:avLst>
              <a:gd name="adj" fmla="val 55769"/>
            </a:avLst>
          </a:prstGeom>
          <a:noFill/>
          <a:ln w="28575">
            <a:solidFill>
              <a:schemeClr val="tx1"/>
            </a:solidFill>
            <a:miter lim="800000"/>
            <a:headEnd/>
            <a:tailEnd/>
          </a:ln>
        </p:spPr>
        <p:txBody>
          <a:bodyPr wrap="none" anchor="ctr"/>
          <a:lstStyle/>
          <a:p>
            <a:endParaRPr lang="en-US"/>
          </a:p>
        </p:txBody>
      </p:sp>
      <p:sp>
        <p:nvSpPr>
          <p:cNvPr id="7177" name="WordArt 9"/>
          <p:cNvSpPr>
            <a:spLocks noChangeArrowheads="1" noChangeShapeType="1" noTextEdit="1"/>
          </p:cNvSpPr>
          <p:nvPr/>
        </p:nvSpPr>
        <p:spPr bwMode="auto">
          <a:xfrm>
            <a:off x="3124200" y="3352800"/>
            <a:ext cx="1143000" cy="914400"/>
          </a:xfrm>
          <a:prstGeom prst="rect">
            <a:avLst/>
          </a:prstGeom>
        </p:spPr>
        <p:txBody>
          <a:bodyPr wrap="none" fromWordArt="1">
            <a:prstTxWarp prst="textTriangleInverted">
              <a:avLst>
                <a:gd name="adj" fmla="val 50000"/>
              </a:avLst>
            </a:prstTxWarp>
          </a:bodyPr>
          <a:lstStyle/>
          <a:p>
            <a:pPr algn="ctr"/>
            <a:r>
              <a:rPr lang="en-US" sz="2000" kern="10">
                <a:ln w="9525">
                  <a:solidFill>
                    <a:srgbClr val="000000"/>
                  </a:solidFill>
                  <a:round/>
                  <a:headEnd/>
                  <a:tailEnd/>
                </a:ln>
                <a:solidFill>
                  <a:srgbClr val="000000"/>
                </a:solidFill>
                <a:latin typeface="Comic Sans MS"/>
              </a:rPr>
              <a:t>Deccan</a:t>
            </a:r>
          </a:p>
          <a:p>
            <a:pPr algn="ctr"/>
            <a:r>
              <a:rPr lang="en-US" sz="2000" kern="10">
                <a:ln w="9525">
                  <a:solidFill>
                    <a:srgbClr val="000000"/>
                  </a:solidFill>
                  <a:round/>
                  <a:headEnd/>
                  <a:tailEnd/>
                </a:ln>
                <a:solidFill>
                  <a:srgbClr val="000000"/>
                </a:solidFill>
                <a:latin typeface="Comic Sans MS"/>
              </a:rPr>
              <a:t>Plateau</a:t>
            </a:r>
          </a:p>
        </p:txBody>
      </p:sp>
      <p:sp>
        <p:nvSpPr>
          <p:cNvPr id="7178" name="WordArt 10"/>
          <p:cNvSpPr>
            <a:spLocks noChangeArrowheads="1" noChangeShapeType="1" noTextEdit="1"/>
          </p:cNvSpPr>
          <p:nvPr/>
        </p:nvSpPr>
        <p:spPr bwMode="auto">
          <a:xfrm rot="-3072116">
            <a:off x="3459957" y="4291806"/>
            <a:ext cx="1187450" cy="738187"/>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Comic Sans MS"/>
              </a:rPr>
              <a:t>E. Ghats</a:t>
            </a:r>
          </a:p>
        </p:txBody>
      </p:sp>
      <p:sp>
        <p:nvSpPr>
          <p:cNvPr id="7179" name="WordArt 11"/>
          <p:cNvSpPr>
            <a:spLocks noChangeArrowheads="1" noChangeShapeType="1" noTextEdit="1"/>
          </p:cNvSpPr>
          <p:nvPr/>
        </p:nvSpPr>
        <p:spPr bwMode="auto">
          <a:xfrm rot="5131970">
            <a:off x="2678907" y="4279106"/>
            <a:ext cx="1143000" cy="814387"/>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Comic Sans MS"/>
              </a:rPr>
              <a:t>W. Ghats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p:cTn id="7" dur="1000" fill="hold"/>
                                        <p:tgtEl>
                                          <p:spTgt spid="717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173">
                                            <p:txEl>
                                              <p:pRg st="1" end="1"/>
                                            </p:txEl>
                                          </p:spTgt>
                                        </p:tgtEl>
                                        <p:attrNameLst>
                                          <p:attrName>style.visibility</p:attrName>
                                        </p:attrNameLst>
                                      </p:cBhvr>
                                      <p:to>
                                        <p:strVal val="visible"/>
                                      </p:to>
                                    </p:set>
                                    <p:anim calcmode="lin" valueType="num">
                                      <p:cBhvr>
                                        <p:cTn id="12" dur="1000" fill="hold"/>
                                        <p:tgtEl>
                                          <p:spTgt spid="717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3">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p:cTn id="17" dur="1000" fill="hold"/>
                                        <p:tgtEl>
                                          <p:spTgt spid="7174"/>
                                        </p:tgtEl>
                                        <p:attrNameLst>
                                          <p:attrName>ppt_w</p:attrName>
                                        </p:attrNameLst>
                                      </p:cBhvr>
                                      <p:tavLst>
                                        <p:tav tm="0">
                                          <p:val>
                                            <p:strVal val="#ppt_w*0.70"/>
                                          </p:val>
                                        </p:tav>
                                        <p:tav tm="100000">
                                          <p:val>
                                            <p:strVal val="#ppt_w"/>
                                          </p:val>
                                        </p:tav>
                                      </p:tavLst>
                                    </p:anim>
                                    <p:anim calcmode="lin" valueType="num">
                                      <p:cBhvr>
                                        <p:cTn id="18" dur="1000" fill="hold"/>
                                        <p:tgtEl>
                                          <p:spTgt spid="7174"/>
                                        </p:tgtEl>
                                        <p:attrNameLst>
                                          <p:attrName>ppt_h</p:attrName>
                                        </p:attrNameLst>
                                      </p:cBhvr>
                                      <p:tavLst>
                                        <p:tav tm="0">
                                          <p:val>
                                            <p:strVal val="#ppt_h"/>
                                          </p:val>
                                        </p:tav>
                                        <p:tav tm="100000">
                                          <p:val>
                                            <p:strVal val="#ppt_h"/>
                                          </p:val>
                                        </p:tav>
                                      </p:tavLst>
                                    </p:anim>
                                    <p:animEffect transition="in" filter="fade">
                                      <p:cBhvr>
                                        <p:cTn id="19" dur="1000"/>
                                        <p:tgtEl>
                                          <p:spTgt spid="7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173">
                                            <p:txEl>
                                              <p:pRg st="3" end="3"/>
                                            </p:txEl>
                                          </p:spTgt>
                                        </p:tgtEl>
                                        <p:attrNameLst>
                                          <p:attrName>style.visibility</p:attrName>
                                        </p:attrNameLst>
                                      </p:cBhvr>
                                      <p:to>
                                        <p:strVal val="visible"/>
                                      </p:to>
                                    </p:set>
                                    <p:anim calcmode="lin" valueType="num">
                                      <p:cBhvr>
                                        <p:cTn id="24" dur="1000" fill="hold"/>
                                        <p:tgtEl>
                                          <p:spTgt spid="717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717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717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7173">
                                            <p:txEl>
                                              <p:pRg st="4" end="4"/>
                                            </p:txEl>
                                          </p:spTgt>
                                        </p:tgtEl>
                                        <p:attrNameLst>
                                          <p:attrName>style.visibility</p:attrName>
                                        </p:attrNameLst>
                                      </p:cBhvr>
                                      <p:to>
                                        <p:strVal val="visible"/>
                                      </p:to>
                                    </p:set>
                                    <p:anim calcmode="lin" valueType="num">
                                      <p:cBhvr>
                                        <p:cTn id="29" dur="1000" fill="hold"/>
                                        <p:tgtEl>
                                          <p:spTgt spid="717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717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7173">
                                            <p:txEl>
                                              <p:pRg st="4" end="4"/>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7175"/>
                                        </p:tgtEl>
                                        <p:attrNameLst>
                                          <p:attrName>style.visibility</p:attrName>
                                        </p:attrNameLst>
                                      </p:cBhvr>
                                      <p:to>
                                        <p:strVal val="visible"/>
                                      </p:to>
                                    </p:set>
                                    <p:anim calcmode="lin" valueType="num">
                                      <p:cBhvr>
                                        <p:cTn id="34" dur="1000" fill="hold"/>
                                        <p:tgtEl>
                                          <p:spTgt spid="7175"/>
                                        </p:tgtEl>
                                        <p:attrNameLst>
                                          <p:attrName>ppt_w</p:attrName>
                                        </p:attrNameLst>
                                      </p:cBhvr>
                                      <p:tavLst>
                                        <p:tav tm="0">
                                          <p:val>
                                            <p:strVal val="#ppt_w*0.70"/>
                                          </p:val>
                                        </p:tav>
                                        <p:tav tm="100000">
                                          <p:val>
                                            <p:strVal val="#ppt_w"/>
                                          </p:val>
                                        </p:tav>
                                      </p:tavLst>
                                    </p:anim>
                                    <p:anim calcmode="lin" valueType="num">
                                      <p:cBhvr>
                                        <p:cTn id="35" dur="1000" fill="hold"/>
                                        <p:tgtEl>
                                          <p:spTgt spid="7175"/>
                                        </p:tgtEl>
                                        <p:attrNameLst>
                                          <p:attrName>ppt_h</p:attrName>
                                        </p:attrNameLst>
                                      </p:cBhvr>
                                      <p:tavLst>
                                        <p:tav tm="0">
                                          <p:val>
                                            <p:strVal val="#ppt_h"/>
                                          </p:val>
                                        </p:tav>
                                        <p:tav tm="100000">
                                          <p:val>
                                            <p:strVal val="#ppt_h"/>
                                          </p:val>
                                        </p:tav>
                                      </p:tavLst>
                                    </p:anim>
                                    <p:animEffect transition="in" filter="fade">
                                      <p:cBhvr>
                                        <p:cTn id="36" dur="1000"/>
                                        <p:tgtEl>
                                          <p:spTgt spid="7175"/>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7173">
                                            <p:txEl>
                                              <p:pRg st="6" end="6"/>
                                            </p:txEl>
                                          </p:spTgt>
                                        </p:tgtEl>
                                        <p:attrNameLst>
                                          <p:attrName>style.visibility</p:attrName>
                                        </p:attrNameLst>
                                      </p:cBhvr>
                                      <p:to>
                                        <p:strVal val="visible"/>
                                      </p:to>
                                    </p:set>
                                    <p:anim calcmode="lin" valueType="num">
                                      <p:cBhvr>
                                        <p:cTn id="41" dur="1000" fill="hold"/>
                                        <p:tgtEl>
                                          <p:spTgt spid="717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717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717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7173">
                                            <p:txEl>
                                              <p:pRg st="7" end="7"/>
                                            </p:txEl>
                                          </p:spTgt>
                                        </p:tgtEl>
                                        <p:attrNameLst>
                                          <p:attrName>style.visibility</p:attrName>
                                        </p:attrNameLst>
                                      </p:cBhvr>
                                      <p:to>
                                        <p:strVal val="visible"/>
                                      </p:to>
                                    </p:set>
                                    <p:anim calcmode="lin" valueType="num">
                                      <p:cBhvr>
                                        <p:cTn id="46" dur="1000" fill="hold"/>
                                        <p:tgtEl>
                                          <p:spTgt spid="717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717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7173">
                                            <p:txEl>
                                              <p:pRg st="7" end="7"/>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7173">
                                            <p:txEl>
                                              <p:pRg st="8" end="8"/>
                                            </p:txEl>
                                          </p:spTgt>
                                        </p:tgtEl>
                                        <p:attrNameLst>
                                          <p:attrName>style.visibility</p:attrName>
                                        </p:attrNameLst>
                                      </p:cBhvr>
                                      <p:to>
                                        <p:strVal val="visible"/>
                                      </p:to>
                                    </p:set>
                                    <p:anim calcmode="lin" valueType="num">
                                      <p:cBhvr>
                                        <p:cTn id="51" dur="1000" fill="hold"/>
                                        <p:tgtEl>
                                          <p:spTgt spid="7173">
                                            <p:txEl>
                                              <p:pRg st="8" end="8"/>
                                            </p:txEl>
                                          </p:spTgt>
                                        </p:tgtEl>
                                        <p:attrNameLst>
                                          <p:attrName>ppt_w</p:attrName>
                                        </p:attrNameLst>
                                      </p:cBhvr>
                                      <p:tavLst>
                                        <p:tav tm="0">
                                          <p:val>
                                            <p:strVal val="#ppt_w*0.70"/>
                                          </p:val>
                                        </p:tav>
                                        <p:tav tm="100000">
                                          <p:val>
                                            <p:strVal val="#ppt_w"/>
                                          </p:val>
                                        </p:tav>
                                      </p:tavLst>
                                    </p:anim>
                                    <p:anim calcmode="lin" valueType="num">
                                      <p:cBhvr>
                                        <p:cTn id="52" dur="1000" fill="hold"/>
                                        <p:tgtEl>
                                          <p:spTgt spid="7173">
                                            <p:txEl>
                                              <p:pRg st="8" end="8"/>
                                            </p:txEl>
                                          </p:spTgt>
                                        </p:tgtEl>
                                        <p:attrNameLst>
                                          <p:attrName>ppt_h</p:attrName>
                                        </p:attrNameLst>
                                      </p:cBhvr>
                                      <p:tavLst>
                                        <p:tav tm="0">
                                          <p:val>
                                            <p:strVal val="#ppt_h"/>
                                          </p:val>
                                        </p:tav>
                                        <p:tav tm="100000">
                                          <p:val>
                                            <p:strVal val="#ppt_h"/>
                                          </p:val>
                                        </p:tav>
                                      </p:tavLst>
                                    </p:anim>
                                    <p:animEffect transition="in" filter="fade">
                                      <p:cBhvr>
                                        <p:cTn id="53" dur="1000"/>
                                        <p:tgtEl>
                                          <p:spTgt spid="7173">
                                            <p:txEl>
                                              <p:pRg st="8" end="8"/>
                                            </p:txEl>
                                          </p:spTgt>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177"/>
                                        </p:tgtEl>
                                        <p:attrNameLst>
                                          <p:attrName>style.visibility</p:attrName>
                                        </p:attrNameLst>
                                      </p:cBhvr>
                                      <p:to>
                                        <p:strVal val="visible"/>
                                      </p:to>
                                    </p:set>
                                    <p:anim calcmode="lin" valueType="num">
                                      <p:cBhvr>
                                        <p:cTn id="56" dur="1000" fill="hold"/>
                                        <p:tgtEl>
                                          <p:spTgt spid="7177"/>
                                        </p:tgtEl>
                                        <p:attrNameLst>
                                          <p:attrName>ppt_w</p:attrName>
                                        </p:attrNameLst>
                                      </p:cBhvr>
                                      <p:tavLst>
                                        <p:tav tm="0">
                                          <p:val>
                                            <p:strVal val="#ppt_w*0.70"/>
                                          </p:val>
                                        </p:tav>
                                        <p:tav tm="100000">
                                          <p:val>
                                            <p:strVal val="#ppt_w"/>
                                          </p:val>
                                        </p:tav>
                                      </p:tavLst>
                                    </p:anim>
                                    <p:anim calcmode="lin" valueType="num">
                                      <p:cBhvr>
                                        <p:cTn id="57" dur="1000" fill="hold"/>
                                        <p:tgtEl>
                                          <p:spTgt spid="7177"/>
                                        </p:tgtEl>
                                        <p:attrNameLst>
                                          <p:attrName>ppt_h</p:attrName>
                                        </p:attrNameLst>
                                      </p:cBhvr>
                                      <p:tavLst>
                                        <p:tav tm="0">
                                          <p:val>
                                            <p:strVal val="#ppt_h"/>
                                          </p:val>
                                        </p:tav>
                                        <p:tav tm="100000">
                                          <p:val>
                                            <p:strVal val="#ppt_h"/>
                                          </p:val>
                                        </p:tav>
                                      </p:tavLst>
                                    </p:anim>
                                    <p:animEffect transition="in" filter="fade">
                                      <p:cBhvr>
                                        <p:cTn id="58" dur="1000"/>
                                        <p:tgtEl>
                                          <p:spTgt spid="717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7176"/>
                                        </p:tgtEl>
                                        <p:attrNameLst>
                                          <p:attrName>style.visibility</p:attrName>
                                        </p:attrNameLst>
                                      </p:cBhvr>
                                      <p:to>
                                        <p:strVal val="visible"/>
                                      </p:to>
                                    </p:set>
                                    <p:anim calcmode="lin" valueType="num">
                                      <p:cBhvr>
                                        <p:cTn id="61" dur="1000" fill="hold"/>
                                        <p:tgtEl>
                                          <p:spTgt spid="7176"/>
                                        </p:tgtEl>
                                        <p:attrNameLst>
                                          <p:attrName>ppt_w</p:attrName>
                                        </p:attrNameLst>
                                      </p:cBhvr>
                                      <p:tavLst>
                                        <p:tav tm="0">
                                          <p:val>
                                            <p:strVal val="#ppt_w*0.70"/>
                                          </p:val>
                                        </p:tav>
                                        <p:tav tm="100000">
                                          <p:val>
                                            <p:strVal val="#ppt_w"/>
                                          </p:val>
                                        </p:tav>
                                      </p:tavLst>
                                    </p:anim>
                                    <p:anim calcmode="lin" valueType="num">
                                      <p:cBhvr>
                                        <p:cTn id="62" dur="1000" fill="hold"/>
                                        <p:tgtEl>
                                          <p:spTgt spid="7176"/>
                                        </p:tgtEl>
                                        <p:attrNameLst>
                                          <p:attrName>ppt_h</p:attrName>
                                        </p:attrNameLst>
                                      </p:cBhvr>
                                      <p:tavLst>
                                        <p:tav tm="0">
                                          <p:val>
                                            <p:strVal val="#ppt_h"/>
                                          </p:val>
                                        </p:tav>
                                        <p:tav tm="100000">
                                          <p:val>
                                            <p:strVal val="#ppt_h"/>
                                          </p:val>
                                        </p:tav>
                                      </p:tavLst>
                                    </p:anim>
                                    <p:animEffect transition="in" filter="fade">
                                      <p:cBhvr>
                                        <p:cTn id="63" dur="1000"/>
                                        <p:tgtEl>
                                          <p:spTgt spid="7176"/>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7173">
                                            <p:txEl>
                                              <p:pRg st="10" end="10"/>
                                            </p:txEl>
                                          </p:spTgt>
                                        </p:tgtEl>
                                        <p:attrNameLst>
                                          <p:attrName>style.visibility</p:attrName>
                                        </p:attrNameLst>
                                      </p:cBhvr>
                                      <p:to>
                                        <p:strVal val="visible"/>
                                      </p:to>
                                    </p:set>
                                    <p:anim calcmode="lin" valueType="num">
                                      <p:cBhvr>
                                        <p:cTn id="68" dur="1000" fill="hold"/>
                                        <p:tgtEl>
                                          <p:spTgt spid="7173">
                                            <p:txEl>
                                              <p:pRg st="10" end="10"/>
                                            </p:txEl>
                                          </p:spTgt>
                                        </p:tgtEl>
                                        <p:attrNameLst>
                                          <p:attrName>ppt_w</p:attrName>
                                        </p:attrNameLst>
                                      </p:cBhvr>
                                      <p:tavLst>
                                        <p:tav tm="0">
                                          <p:val>
                                            <p:strVal val="#ppt_w*0.70"/>
                                          </p:val>
                                        </p:tav>
                                        <p:tav tm="100000">
                                          <p:val>
                                            <p:strVal val="#ppt_w"/>
                                          </p:val>
                                        </p:tav>
                                      </p:tavLst>
                                    </p:anim>
                                    <p:anim calcmode="lin" valueType="num">
                                      <p:cBhvr>
                                        <p:cTn id="69" dur="1000" fill="hold"/>
                                        <p:tgtEl>
                                          <p:spTgt spid="7173">
                                            <p:txEl>
                                              <p:pRg st="10" end="10"/>
                                            </p:txEl>
                                          </p:spTgt>
                                        </p:tgtEl>
                                        <p:attrNameLst>
                                          <p:attrName>ppt_h</p:attrName>
                                        </p:attrNameLst>
                                      </p:cBhvr>
                                      <p:tavLst>
                                        <p:tav tm="0">
                                          <p:val>
                                            <p:strVal val="#ppt_h"/>
                                          </p:val>
                                        </p:tav>
                                        <p:tav tm="100000">
                                          <p:val>
                                            <p:strVal val="#ppt_h"/>
                                          </p:val>
                                        </p:tav>
                                      </p:tavLst>
                                    </p:anim>
                                    <p:animEffect transition="in" filter="fade">
                                      <p:cBhvr>
                                        <p:cTn id="70" dur="1000"/>
                                        <p:tgtEl>
                                          <p:spTgt spid="7173">
                                            <p:txEl>
                                              <p:pRg st="10" end="10"/>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7173">
                                            <p:txEl>
                                              <p:pRg st="11" end="11"/>
                                            </p:txEl>
                                          </p:spTgt>
                                        </p:tgtEl>
                                        <p:attrNameLst>
                                          <p:attrName>style.visibility</p:attrName>
                                        </p:attrNameLst>
                                      </p:cBhvr>
                                      <p:to>
                                        <p:strVal val="visible"/>
                                      </p:to>
                                    </p:set>
                                    <p:anim calcmode="lin" valueType="num">
                                      <p:cBhvr>
                                        <p:cTn id="73" dur="1000" fill="hold"/>
                                        <p:tgtEl>
                                          <p:spTgt spid="7173">
                                            <p:txEl>
                                              <p:pRg st="11" end="11"/>
                                            </p:txEl>
                                          </p:spTgt>
                                        </p:tgtEl>
                                        <p:attrNameLst>
                                          <p:attrName>ppt_w</p:attrName>
                                        </p:attrNameLst>
                                      </p:cBhvr>
                                      <p:tavLst>
                                        <p:tav tm="0">
                                          <p:val>
                                            <p:strVal val="#ppt_w*0.70"/>
                                          </p:val>
                                        </p:tav>
                                        <p:tav tm="100000">
                                          <p:val>
                                            <p:strVal val="#ppt_w"/>
                                          </p:val>
                                        </p:tav>
                                      </p:tavLst>
                                    </p:anim>
                                    <p:anim calcmode="lin" valueType="num">
                                      <p:cBhvr>
                                        <p:cTn id="74" dur="1000" fill="hold"/>
                                        <p:tgtEl>
                                          <p:spTgt spid="7173">
                                            <p:txEl>
                                              <p:pRg st="11" end="11"/>
                                            </p:txEl>
                                          </p:spTgt>
                                        </p:tgtEl>
                                        <p:attrNameLst>
                                          <p:attrName>ppt_h</p:attrName>
                                        </p:attrNameLst>
                                      </p:cBhvr>
                                      <p:tavLst>
                                        <p:tav tm="0">
                                          <p:val>
                                            <p:strVal val="#ppt_h"/>
                                          </p:val>
                                        </p:tav>
                                        <p:tav tm="100000">
                                          <p:val>
                                            <p:strVal val="#ppt_h"/>
                                          </p:val>
                                        </p:tav>
                                      </p:tavLst>
                                    </p:anim>
                                    <p:animEffect transition="in" filter="fade">
                                      <p:cBhvr>
                                        <p:cTn id="75" dur="1000"/>
                                        <p:tgtEl>
                                          <p:spTgt spid="7173">
                                            <p:txEl>
                                              <p:pRg st="11" end="11"/>
                                            </p:txEl>
                                          </p:spTgt>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7178"/>
                                        </p:tgtEl>
                                        <p:attrNameLst>
                                          <p:attrName>style.visibility</p:attrName>
                                        </p:attrNameLst>
                                      </p:cBhvr>
                                      <p:to>
                                        <p:strVal val="visible"/>
                                      </p:to>
                                    </p:set>
                                    <p:anim calcmode="lin" valueType="num">
                                      <p:cBhvr>
                                        <p:cTn id="78" dur="1000" fill="hold"/>
                                        <p:tgtEl>
                                          <p:spTgt spid="7178"/>
                                        </p:tgtEl>
                                        <p:attrNameLst>
                                          <p:attrName>ppt_w</p:attrName>
                                        </p:attrNameLst>
                                      </p:cBhvr>
                                      <p:tavLst>
                                        <p:tav tm="0">
                                          <p:val>
                                            <p:strVal val="#ppt_w*0.70"/>
                                          </p:val>
                                        </p:tav>
                                        <p:tav tm="100000">
                                          <p:val>
                                            <p:strVal val="#ppt_w"/>
                                          </p:val>
                                        </p:tav>
                                      </p:tavLst>
                                    </p:anim>
                                    <p:anim calcmode="lin" valueType="num">
                                      <p:cBhvr>
                                        <p:cTn id="79" dur="1000" fill="hold"/>
                                        <p:tgtEl>
                                          <p:spTgt spid="7178"/>
                                        </p:tgtEl>
                                        <p:attrNameLst>
                                          <p:attrName>ppt_h</p:attrName>
                                        </p:attrNameLst>
                                      </p:cBhvr>
                                      <p:tavLst>
                                        <p:tav tm="0">
                                          <p:val>
                                            <p:strVal val="#ppt_h"/>
                                          </p:val>
                                        </p:tav>
                                        <p:tav tm="100000">
                                          <p:val>
                                            <p:strVal val="#ppt_h"/>
                                          </p:val>
                                        </p:tav>
                                      </p:tavLst>
                                    </p:anim>
                                    <p:animEffect transition="in" filter="fade">
                                      <p:cBhvr>
                                        <p:cTn id="80" dur="1000"/>
                                        <p:tgtEl>
                                          <p:spTgt spid="7178"/>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7179"/>
                                        </p:tgtEl>
                                        <p:attrNameLst>
                                          <p:attrName>style.visibility</p:attrName>
                                        </p:attrNameLst>
                                      </p:cBhvr>
                                      <p:to>
                                        <p:strVal val="visible"/>
                                      </p:to>
                                    </p:set>
                                    <p:anim calcmode="lin" valueType="num">
                                      <p:cBhvr>
                                        <p:cTn id="83" dur="1000" fill="hold"/>
                                        <p:tgtEl>
                                          <p:spTgt spid="7179"/>
                                        </p:tgtEl>
                                        <p:attrNameLst>
                                          <p:attrName>ppt_w</p:attrName>
                                        </p:attrNameLst>
                                      </p:cBhvr>
                                      <p:tavLst>
                                        <p:tav tm="0">
                                          <p:val>
                                            <p:strVal val="#ppt_w*0.70"/>
                                          </p:val>
                                        </p:tav>
                                        <p:tav tm="100000">
                                          <p:val>
                                            <p:strVal val="#ppt_w"/>
                                          </p:val>
                                        </p:tav>
                                      </p:tavLst>
                                    </p:anim>
                                    <p:anim calcmode="lin" valueType="num">
                                      <p:cBhvr>
                                        <p:cTn id="84" dur="1000" fill="hold"/>
                                        <p:tgtEl>
                                          <p:spTgt spid="7179"/>
                                        </p:tgtEl>
                                        <p:attrNameLst>
                                          <p:attrName>ppt_h</p:attrName>
                                        </p:attrNameLst>
                                      </p:cBhvr>
                                      <p:tavLst>
                                        <p:tav tm="0">
                                          <p:val>
                                            <p:strVal val="#ppt_h"/>
                                          </p:val>
                                        </p:tav>
                                        <p:tav tm="100000">
                                          <p:val>
                                            <p:strVal val="#ppt_h"/>
                                          </p:val>
                                        </p:tav>
                                      </p:tavLst>
                                    </p:anim>
                                    <p:animEffect transition="in" filter="fade">
                                      <p:cBhvr>
                                        <p:cTn id="85" dur="10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P spid="7178" grpId="0" animBg="1"/>
      <p:bldP spid="7179" grpId="0" animBg="1"/>
    </p:bldLst>
  </p:timing>
</p:sld>
</file>

<file path=ppt/theme/theme1.xml><?xml version="1.0" encoding="utf-8"?>
<a:theme xmlns:a="http://schemas.openxmlformats.org/drawingml/2006/main" name="H Notes C 3">
  <a:themeElements>
    <a:clrScheme name="H Notes C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 Notes C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 Notes C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 Notes C 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 Notes C 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 Notes C 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 Notes C 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 Notes C 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 Notes C 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 Notes C 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 Notes C 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 Notes C 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 Notes C 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 Notes C 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 Notes C 3</Template>
  <TotalTime>2021</TotalTime>
  <Words>3673</Words>
  <Application>Microsoft Office PowerPoint</Application>
  <PresentationFormat>On-screen Show (4:3)</PresentationFormat>
  <Paragraphs>412</Paragraphs>
  <Slides>70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H Notes C 3</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Company>Walton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EISD</cp:lastModifiedBy>
  <cp:revision>636</cp:revision>
  <dcterms:created xsi:type="dcterms:W3CDTF">2007-02-04T12:45:46Z</dcterms:created>
  <dcterms:modified xsi:type="dcterms:W3CDTF">2012-09-24T13:22:29Z</dcterms:modified>
</cp:coreProperties>
</file>